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33"/>
  </p:notesMasterIdLst>
  <p:sldIdLst>
    <p:sldId id="257" r:id="rId3"/>
    <p:sldId id="259" r:id="rId4"/>
    <p:sldId id="260" r:id="rId5"/>
    <p:sldId id="278" r:id="rId6"/>
    <p:sldId id="264" r:id="rId7"/>
    <p:sldId id="268" r:id="rId8"/>
    <p:sldId id="269" r:id="rId9"/>
    <p:sldId id="271" r:id="rId10"/>
    <p:sldId id="272" r:id="rId11"/>
    <p:sldId id="274" r:id="rId12"/>
    <p:sldId id="273" r:id="rId13"/>
    <p:sldId id="275" r:id="rId14"/>
    <p:sldId id="276" r:id="rId15"/>
    <p:sldId id="265" r:id="rId16"/>
    <p:sldId id="266" r:id="rId17"/>
    <p:sldId id="258" r:id="rId18"/>
    <p:sldId id="270" r:id="rId19"/>
    <p:sldId id="282" r:id="rId20"/>
    <p:sldId id="277" r:id="rId21"/>
    <p:sldId id="279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815E"/>
    <a:srgbClr val="784E22"/>
    <a:srgbClr val="8E491E"/>
    <a:srgbClr val="C45A12"/>
    <a:srgbClr val="C4822A"/>
    <a:srgbClr val="C93627"/>
    <a:srgbClr val="9A3C3C"/>
    <a:srgbClr val="AB992B"/>
    <a:srgbClr val="E34D49"/>
    <a:srgbClr val="EA9B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98" autoAdjust="0"/>
    <p:restoredTop sz="94434" autoAdjust="0"/>
  </p:normalViewPr>
  <p:slideViewPr>
    <p:cSldViewPr snapToGrid="0">
      <p:cViewPr varScale="1">
        <p:scale>
          <a:sx n="71" d="100"/>
          <a:sy n="71" d="100"/>
        </p:scale>
        <p:origin x="5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57D32-CDDA-4CEE-8A1B-228FE1412C2E}" type="datetimeFigureOut">
              <a:rPr lang="en-IE" smtClean="0"/>
              <a:t>30/06/2017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E302B0-A769-4F51-B4CE-C53AAD9211C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26458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0464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4843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4786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Shape 5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5290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7C2EF-8FAC-493A-8CBD-0884CA9C39E4}" type="datetimeFigureOut">
              <a:rPr lang="en-IE" smtClean="0"/>
              <a:t>30/06/2017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98420-91CC-4DFD-BDB6-9A911F80E6D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4328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13000">
        <p:wipe/>
      </p:transition>
    </mc:Choice>
    <mc:Fallback xmlns="">
      <p:transition spd="slow" advTm="13000"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7C2EF-8FAC-493A-8CBD-0884CA9C39E4}" type="datetimeFigureOut">
              <a:rPr lang="en-IE" smtClean="0"/>
              <a:t>30/06/2017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98420-91CC-4DFD-BDB6-9A911F80E6D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0943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13000">
        <p:wipe/>
      </p:transition>
    </mc:Choice>
    <mc:Fallback xmlns="">
      <p:transition spd="slow" advTm="13000"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7C2EF-8FAC-493A-8CBD-0884CA9C39E4}" type="datetimeFigureOut">
              <a:rPr lang="en-IE" smtClean="0"/>
              <a:t>30/06/2017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98420-91CC-4DFD-BDB6-9A911F80E6D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6043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13000">
        <p:wipe/>
      </p:transition>
    </mc:Choice>
    <mc:Fallback xmlns="">
      <p:transition spd="slow" advTm="13000">
        <p:wip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542867" y="542767"/>
            <a:ext cx="11106400" cy="5772400"/>
          </a:xfrm>
          <a:prstGeom prst="rect">
            <a:avLst/>
          </a:prstGeom>
          <a:solidFill>
            <a:srgbClr val="02BDC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38" name="Shape 38"/>
          <p:cNvSpPr/>
          <p:nvPr/>
        </p:nvSpPr>
        <p:spPr>
          <a:xfrm>
            <a:off x="3507267" y="840200"/>
            <a:ext cx="5177600" cy="5177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39" name="Shape 39"/>
          <p:cNvSpPr/>
          <p:nvPr/>
        </p:nvSpPr>
        <p:spPr>
          <a:xfrm>
            <a:off x="7240467" y="304800"/>
            <a:ext cx="1850800" cy="18508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40" name="Shape 40"/>
          <p:cNvSpPr/>
          <p:nvPr/>
        </p:nvSpPr>
        <p:spPr>
          <a:xfrm>
            <a:off x="7877667" y="6214433"/>
            <a:ext cx="807200" cy="8072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41" name="Shape 41"/>
          <p:cNvSpPr/>
          <p:nvPr/>
        </p:nvSpPr>
        <p:spPr>
          <a:xfrm>
            <a:off x="3608867" y="5163504"/>
            <a:ext cx="1463600" cy="14636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42" name="Shape 42"/>
          <p:cNvSpPr/>
          <p:nvPr/>
        </p:nvSpPr>
        <p:spPr>
          <a:xfrm>
            <a:off x="2775591" y="1028361"/>
            <a:ext cx="1032800" cy="10328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43" name="Shape 43"/>
          <p:cNvSpPr/>
          <p:nvPr/>
        </p:nvSpPr>
        <p:spPr>
          <a:xfrm>
            <a:off x="8684868" y="2155587"/>
            <a:ext cx="551200" cy="5512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44" name="Shape 44"/>
          <p:cNvSpPr/>
          <p:nvPr/>
        </p:nvSpPr>
        <p:spPr>
          <a:xfrm>
            <a:off x="3227300" y="4816059"/>
            <a:ext cx="449200" cy="4492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45" name="Shape 45"/>
          <p:cNvSpPr/>
          <p:nvPr/>
        </p:nvSpPr>
        <p:spPr>
          <a:xfrm>
            <a:off x="3149979" y="2226843"/>
            <a:ext cx="284000" cy="284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46" name="Shape 46"/>
          <p:cNvSpPr/>
          <p:nvPr/>
        </p:nvSpPr>
        <p:spPr>
          <a:xfrm>
            <a:off x="9091280" y="1784923"/>
            <a:ext cx="125200" cy="125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47" name="Shape 47"/>
          <p:cNvSpPr/>
          <p:nvPr/>
        </p:nvSpPr>
        <p:spPr>
          <a:xfrm>
            <a:off x="8218652" y="5832700"/>
            <a:ext cx="125200" cy="1252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48" name="Shape 48"/>
          <p:cNvSpPr/>
          <p:nvPr/>
        </p:nvSpPr>
        <p:spPr>
          <a:xfrm>
            <a:off x="3067482" y="1320253"/>
            <a:ext cx="449023" cy="449023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grpSp>
        <p:nvGrpSpPr>
          <p:cNvPr id="49" name="Shape 49"/>
          <p:cNvGrpSpPr/>
          <p:nvPr/>
        </p:nvGrpSpPr>
        <p:grpSpPr>
          <a:xfrm>
            <a:off x="4001432" y="5576164"/>
            <a:ext cx="678467" cy="638280"/>
            <a:chOff x="5972700" y="2330200"/>
            <a:chExt cx="411625" cy="387275"/>
          </a:xfrm>
        </p:grpSpPr>
        <p:sp>
          <p:nvSpPr>
            <p:cNvPr id="50" name="Shape 5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51" name="Shape 51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</p:grpSp>
      <p:grpSp>
        <p:nvGrpSpPr>
          <p:cNvPr id="52" name="Shape 52"/>
          <p:cNvGrpSpPr/>
          <p:nvPr/>
        </p:nvGrpSpPr>
        <p:grpSpPr>
          <a:xfrm>
            <a:off x="7815690" y="675412"/>
            <a:ext cx="699965" cy="1109525"/>
            <a:chOff x="6718575" y="2318625"/>
            <a:chExt cx="256950" cy="407375"/>
          </a:xfrm>
        </p:grpSpPr>
        <p:sp>
          <p:nvSpPr>
            <p:cNvPr id="53" name="Shape 5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sz="2400">
                <a:solidFill>
                  <a:srgbClr val="FFFFFF"/>
                </a:solidFill>
              </a:endParaRPr>
            </a:p>
          </p:txBody>
        </p:sp>
        <p:sp>
          <p:nvSpPr>
            <p:cNvPr id="54" name="Shape 5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sz="2400">
                <a:solidFill>
                  <a:srgbClr val="FFFFFF"/>
                </a:solidFill>
              </a:endParaRPr>
            </a:p>
          </p:txBody>
        </p:sp>
        <p:sp>
          <p:nvSpPr>
            <p:cNvPr id="55" name="Shape 5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sz="2400">
                <a:solidFill>
                  <a:srgbClr val="FFFFFF"/>
                </a:solidFill>
              </a:endParaRPr>
            </a:p>
          </p:txBody>
        </p:sp>
        <p:sp>
          <p:nvSpPr>
            <p:cNvPr id="56" name="Shape 5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sz="2400">
                <a:solidFill>
                  <a:srgbClr val="FFFFFF"/>
                </a:solidFill>
              </a:endParaRPr>
            </a:p>
          </p:txBody>
        </p:sp>
        <p:sp>
          <p:nvSpPr>
            <p:cNvPr id="57" name="Shape 5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sz="2400">
                <a:solidFill>
                  <a:srgbClr val="FFFFFF"/>
                </a:solidFill>
              </a:endParaRPr>
            </a:p>
          </p:txBody>
        </p:sp>
        <p:sp>
          <p:nvSpPr>
            <p:cNvPr id="58" name="Shape 5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sz="2400">
                <a:solidFill>
                  <a:srgbClr val="FFFFFF"/>
                </a:solidFill>
              </a:endParaRPr>
            </a:p>
          </p:txBody>
        </p:sp>
        <p:sp>
          <p:nvSpPr>
            <p:cNvPr id="59" name="Shape 5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sz="2400">
                <a:solidFill>
                  <a:srgbClr val="FFFFFF"/>
                </a:solidFill>
              </a:endParaRPr>
            </a:p>
          </p:txBody>
        </p:sp>
        <p:sp>
          <p:nvSpPr>
            <p:cNvPr id="60" name="Shape 6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sz="2400">
                <a:solidFill>
                  <a:srgbClr val="FFFFFF"/>
                </a:solidFill>
              </a:endParaRPr>
            </a:p>
          </p:txBody>
        </p:sp>
      </p:grpSp>
      <p:sp>
        <p:nvSpPr>
          <p:cNvPr id="61" name="Shape 61"/>
          <p:cNvSpPr/>
          <p:nvPr/>
        </p:nvSpPr>
        <p:spPr>
          <a:xfrm>
            <a:off x="3676328" y="1149292"/>
            <a:ext cx="401200" cy="4012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62" name="Shape 62"/>
          <p:cNvSpPr/>
          <p:nvPr/>
        </p:nvSpPr>
        <p:spPr>
          <a:xfrm>
            <a:off x="4679904" y="6343112"/>
            <a:ext cx="284000" cy="284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63" name="Shape 63"/>
          <p:cNvSpPr/>
          <p:nvPr/>
        </p:nvSpPr>
        <p:spPr>
          <a:xfrm>
            <a:off x="7326468" y="5832701"/>
            <a:ext cx="551200" cy="5512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64" name="Shape 64"/>
          <p:cNvSpPr txBox="1">
            <a:spLocks noGrp="1"/>
          </p:cNvSpPr>
          <p:nvPr>
            <p:ph type="ctrTitle"/>
          </p:nvPr>
        </p:nvSpPr>
        <p:spPr>
          <a:xfrm>
            <a:off x="3848133" y="2517533"/>
            <a:ext cx="4495600" cy="1546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02BDC7"/>
              </a:buClr>
              <a:buSzPct val="100000"/>
              <a:defRPr sz="4000">
                <a:solidFill>
                  <a:srgbClr val="02BDC7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02BDC7"/>
              </a:buClr>
              <a:buSzPct val="100000"/>
              <a:defRPr sz="4000">
                <a:solidFill>
                  <a:srgbClr val="02BDC7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02BDC7"/>
              </a:buClr>
              <a:buSzPct val="100000"/>
              <a:defRPr sz="4000">
                <a:solidFill>
                  <a:srgbClr val="02BDC7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02BDC7"/>
              </a:buClr>
              <a:buSzPct val="100000"/>
              <a:defRPr sz="4000">
                <a:solidFill>
                  <a:srgbClr val="02BDC7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02BDC7"/>
              </a:buClr>
              <a:buSzPct val="100000"/>
              <a:defRPr sz="4000">
                <a:solidFill>
                  <a:srgbClr val="02BDC7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02BDC7"/>
              </a:buClr>
              <a:buSzPct val="100000"/>
              <a:defRPr sz="4000">
                <a:solidFill>
                  <a:srgbClr val="02BDC7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02BDC7"/>
              </a:buClr>
              <a:buSzPct val="100000"/>
              <a:defRPr sz="4000">
                <a:solidFill>
                  <a:srgbClr val="02BDC7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02BDC7"/>
              </a:buClr>
              <a:buSzPct val="100000"/>
              <a:defRPr sz="4000">
                <a:solidFill>
                  <a:srgbClr val="02BDC7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02BDC7"/>
              </a:buClr>
              <a:buSzPct val="100000"/>
              <a:defRPr sz="4000">
                <a:solidFill>
                  <a:srgbClr val="02BDC7"/>
                </a:solidFill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ubTitle" idx="1"/>
          </p:nvPr>
        </p:nvSpPr>
        <p:spPr>
          <a:xfrm>
            <a:off x="3848133" y="3888335"/>
            <a:ext cx="4495600" cy="10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FFB600"/>
              </a:buClr>
              <a:buNone/>
              <a:defRPr>
                <a:solidFill>
                  <a:srgbClr val="FFB600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4000">
                <a:solidFill>
                  <a:srgbClr val="FFB600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4000">
                <a:solidFill>
                  <a:srgbClr val="FFB600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4000">
                <a:solidFill>
                  <a:srgbClr val="FFB600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4000">
                <a:solidFill>
                  <a:srgbClr val="FFB600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4000">
                <a:solidFill>
                  <a:srgbClr val="FFB600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4000">
                <a:solidFill>
                  <a:srgbClr val="FFB600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4000">
                <a:solidFill>
                  <a:srgbClr val="FFB600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4000">
                <a:solidFill>
                  <a:srgbClr val="FFB60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999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13000">
        <p:wipe/>
      </p:transition>
    </mc:Choice>
    <mc:Fallback xmlns="">
      <p:transition spd="slow" advTm="13000">
        <p:wip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Aqua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/>
        </p:nvSpPr>
        <p:spPr>
          <a:xfrm>
            <a:off x="542867" y="542767"/>
            <a:ext cx="11106400" cy="5772400"/>
          </a:xfrm>
          <a:prstGeom prst="rect">
            <a:avLst/>
          </a:prstGeom>
          <a:solidFill>
            <a:srgbClr val="02BDC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294" name="Shape 294"/>
          <p:cNvSpPr/>
          <p:nvPr/>
        </p:nvSpPr>
        <p:spPr>
          <a:xfrm>
            <a:off x="-156367" y="1129675"/>
            <a:ext cx="807200" cy="8072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295" name="Shape 295"/>
          <p:cNvSpPr/>
          <p:nvPr/>
        </p:nvSpPr>
        <p:spPr>
          <a:xfrm>
            <a:off x="290467" y="228333"/>
            <a:ext cx="1405600" cy="1405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296" name="Shape 296"/>
          <p:cNvSpPr/>
          <p:nvPr/>
        </p:nvSpPr>
        <p:spPr>
          <a:xfrm>
            <a:off x="1542633" y="-183030"/>
            <a:ext cx="531600" cy="531599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297" name="Shape 297"/>
          <p:cNvSpPr/>
          <p:nvPr/>
        </p:nvSpPr>
        <p:spPr>
          <a:xfrm>
            <a:off x="1862967" y="450017"/>
            <a:ext cx="182400" cy="182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298" name="Shape 298"/>
          <p:cNvSpPr/>
          <p:nvPr/>
        </p:nvSpPr>
        <p:spPr>
          <a:xfrm>
            <a:off x="650837" y="1779312"/>
            <a:ext cx="284000" cy="284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299" name="Shape 299"/>
          <p:cNvSpPr/>
          <p:nvPr/>
        </p:nvSpPr>
        <p:spPr>
          <a:xfrm>
            <a:off x="10463933" y="5557437"/>
            <a:ext cx="1463600" cy="14636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300" name="Shape 300"/>
          <p:cNvSpPr/>
          <p:nvPr/>
        </p:nvSpPr>
        <p:spPr>
          <a:xfrm>
            <a:off x="11343324" y="3974861"/>
            <a:ext cx="1032800" cy="10328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301" name="Shape 301"/>
          <p:cNvSpPr/>
          <p:nvPr/>
        </p:nvSpPr>
        <p:spPr>
          <a:xfrm>
            <a:off x="10792135" y="5298587"/>
            <a:ext cx="551200" cy="5512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302" name="Shape 302"/>
          <p:cNvSpPr/>
          <p:nvPr/>
        </p:nvSpPr>
        <p:spPr>
          <a:xfrm>
            <a:off x="11496064" y="5163513"/>
            <a:ext cx="284000" cy="284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303" name="Shape 303"/>
          <p:cNvSpPr/>
          <p:nvPr/>
        </p:nvSpPr>
        <p:spPr>
          <a:xfrm>
            <a:off x="10066695" y="6402209"/>
            <a:ext cx="284000" cy="284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304" name="Shape 304"/>
          <p:cNvSpPr/>
          <p:nvPr/>
        </p:nvSpPr>
        <p:spPr>
          <a:xfrm>
            <a:off x="9767547" y="6232889"/>
            <a:ext cx="125200" cy="1252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305" name="Shape 305"/>
          <p:cNvSpPr/>
          <p:nvPr/>
        </p:nvSpPr>
        <p:spPr>
          <a:xfrm>
            <a:off x="344385" y="2102801"/>
            <a:ext cx="125200" cy="125199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306" name="Shape 306"/>
          <p:cNvSpPr/>
          <p:nvPr/>
        </p:nvSpPr>
        <p:spPr>
          <a:xfrm>
            <a:off x="11635215" y="4266753"/>
            <a:ext cx="449023" cy="449023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grpSp>
        <p:nvGrpSpPr>
          <p:cNvPr id="307" name="Shape 307"/>
          <p:cNvGrpSpPr/>
          <p:nvPr/>
        </p:nvGrpSpPr>
        <p:grpSpPr>
          <a:xfrm>
            <a:off x="10856499" y="5970097"/>
            <a:ext cx="678467" cy="638280"/>
            <a:chOff x="5972700" y="2330200"/>
            <a:chExt cx="411625" cy="387275"/>
          </a:xfrm>
        </p:grpSpPr>
        <p:sp>
          <p:nvSpPr>
            <p:cNvPr id="308" name="Shape 308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09" name="Shape 309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</p:grpSp>
      <p:grpSp>
        <p:nvGrpSpPr>
          <p:cNvPr id="310" name="Shape 310"/>
          <p:cNvGrpSpPr/>
          <p:nvPr/>
        </p:nvGrpSpPr>
        <p:grpSpPr>
          <a:xfrm>
            <a:off x="727495" y="509852"/>
            <a:ext cx="531543" cy="842560"/>
            <a:chOff x="6718575" y="2318625"/>
            <a:chExt cx="256950" cy="407375"/>
          </a:xfrm>
        </p:grpSpPr>
        <p:sp>
          <p:nvSpPr>
            <p:cNvPr id="311" name="Shape 31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12" name="Shape 31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13" name="Shape 31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14" name="Shape 31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15" name="Shape 31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16" name="Shape 31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17" name="Shape 31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18" name="Shape 31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8111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13000">
        <p:wipe/>
      </p:transition>
    </mc:Choice>
    <mc:Fallback xmlns="">
      <p:transition spd="slow" advTm="13000">
        <p:wip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Yellow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542867" y="542767"/>
            <a:ext cx="11106400" cy="5772400"/>
          </a:xfrm>
          <a:prstGeom prst="rect">
            <a:avLst/>
          </a:prstGeom>
          <a:solidFill>
            <a:srgbClr val="FFB600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321" name="Shape 321"/>
          <p:cNvSpPr/>
          <p:nvPr/>
        </p:nvSpPr>
        <p:spPr>
          <a:xfrm>
            <a:off x="-156367" y="1129675"/>
            <a:ext cx="807200" cy="8072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322" name="Shape 322"/>
          <p:cNvSpPr/>
          <p:nvPr/>
        </p:nvSpPr>
        <p:spPr>
          <a:xfrm>
            <a:off x="290467" y="228333"/>
            <a:ext cx="1405600" cy="14056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323" name="Shape 323"/>
          <p:cNvSpPr/>
          <p:nvPr/>
        </p:nvSpPr>
        <p:spPr>
          <a:xfrm>
            <a:off x="1542633" y="-183030"/>
            <a:ext cx="531600" cy="531599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324" name="Shape 324"/>
          <p:cNvSpPr/>
          <p:nvPr/>
        </p:nvSpPr>
        <p:spPr>
          <a:xfrm>
            <a:off x="1862967" y="450017"/>
            <a:ext cx="182400" cy="182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325" name="Shape 325"/>
          <p:cNvSpPr/>
          <p:nvPr/>
        </p:nvSpPr>
        <p:spPr>
          <a:xfrm>
            <a:off x="650837" y="1779312"/>
            <a:ext cx="284000" cy="284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326" name="Shape 326"/>
          <p:cNvSpPr/>
          <p:nvPr/>
        </p:nvSpPr>
        <p:spPr>
          <a:xfrm>
            <a:off x="10463933" y="5557437"/>
            <a:ext cx="1463600" cy="14636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327" name="Shape 327"/>
          <p:cNvSpPr/>
          <p:nvPr/>
        </p:nvSpPr>
        <p:spPr>
          <a:xfrm>
            <a:off x="11343324" y="3974861"/>
            <a:ext cx="1032800" cy="10328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328" name="Shape 328"/>
          <p:cNvSpPr/>
          <p:nvPr/>
        </p:nvSpPr>
        <p:spPr>
          <a:xfrm>
            <a:off x="10792135" y="5298587"/>
            <a:ext cx="551200" cy="5512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329" name="Shape 329"/>
          <p:cNvSpPr/>
          <p:nvPr/>
        </p:nvSpPr>
        <p:spPr>
          <a:xfrm>
            <a:off x="11496064" y="5163513"/>
            <a:ext cx="284000" cy="284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330" name="Shape 330"/>
          <p:cNvSpPr/>
          <p:nvPr/>
        </p:nvSpPr>
        <p:spPr>
          <a:xfrm>
            <a:off x="10066695" y="6402209"/>
            <a:ext cx="284000" cy="284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331" name="Shape 331"/>
          <p:cNvSpPr/>
          <p:nvPr/>
        </p:nvSpPr>
        <p:spPr>
          <a:xfrm>
            <a:off x="9767547" y="6232889"/>
            <a:ext cx="125200" cy="1252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332" name="Shape 332"/>
          <p:cNvSpPr/>
          <p:nvPr/>
        </p:nvSpPr>
        <p:spPr>
          <a:xfrm>
            <a:off x="344385" y="2102801"/>
            <a:ext cx="125200" cy="125199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333" name="Shape 333"/>
          <p:cNvSpPr/>
          <p:nvPr/>
        </p:nvSpPr>
        <p:spPr>
          <a:xfrm>
            <a:off x="11635215" y="4266753"/>
            <a:ext cx="449023" cy="449023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grpSp>
        <p:nvGrpSpPr>
          <p:cNvPr id="334" name="Shape 334"/>
          <p:cNvGrpSpPr/>
          <p:nvPr/>
        </p:nvGrpSpPr>
        <p:grpSpPr>
          <a:xfrm>
            <a:off x="10856499" y="5970097"/>
            <a:ext cx="678467" cy="638280"/>
            <a:chOff x="5972700" y="2330200"/>
            <a:chExt cx="411625" cy="387275"/>
          </a:xfrm>
        </p:grpSpPr>
        <p:sp>
          <p:nvSpPr>
            <p:cNvPr id="335" name="Shape 335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36" name="Shape 33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</p:grpSp>
      <p:grpSp>
        <p:nvGrpSpPr>
          <p:cNvPr id="337" name="Shape 337"/>
          <p:cNvGrpSpPr/>
          <p:nvPr/>
        </p:nvGrpSpPr>
        <p:grpSpPr>
          <a:xfrm>
            <a:off x="727495" y="509852"/>
            <a:ext cx="531543" cy="842560"/>
            <a:chOff x="6718575" y="2318625"/>
            <a:chExt cx="256950" cy="407375"/>
          </a:xfrm>
        </p:grpSpPr>
        <p:sp>
          <p:nvSpPr>
            <p:cNvPr id="338" name="Shape 33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39" name="Shape 339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40" name="Shape 340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41" name="Shape 341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42" name="Shape 34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43" name="Shape 34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44" name="Shape 34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  <p:sp>
          <p:nvSpPr>
            <p:cNvPr id="345" name="Shape 34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70109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13000">
        <p:wipe/>
      </p:transition>
    </mc:Choice>
    <mc:Fallback xmlns="">
      <p:transition spd="slow" advTm="13000">
        <p:wip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3507267" y="840200"/>
            <a:ext cx="5177600" cy="51776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" name="Shape 10"/>
          <p:cNvSpPr/>
          <p:nvPr/>
        </p:nvSpPr>
        <p:spPr>
          <a:xfrm>
            <a:off x="7240467" y="304800"/>
            <a:ext cx="1850800" cy="18508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" name="Shape 11"/>
          <p:cNvSpPr/>
          <p:nvPr/>
        </p:nvSpPr>
        <p:spPr>
          <a:xfrm>
            <a:off x="7877667" y="6214433"/>
            <a:ext cx="807200" cy="807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" name="Shape 12"/>
          <p:cNvSpPr/>
          <p:nvPr/>
        </p:nvSpPr>
        <p:spPr>
          <a:xfrm>
            <a:off x="3608867" y="5163504"/>
            <a:ext cx="1463600" cy="14636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3" name="Shape 13"/>
          <p:cNvSpPr/>
          <p:nvPr/>
        </p:nvSpPr>
        <p:spPr>
          <a:xfrm>
            <a:off x="2775591" y="1028361"/>
            <a:ext cx="1032800" cy="1032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4" name="Shape 14"/>
          <p:cNvSpPr/>
          <p:nvPr/>
        </p:nvSpPr>
        <p:spPr>
          <a:xfrm>
            <a:off x="8684868" y="2155587"/>
            <a:ext cx="551200" cy="5512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5" name="Shape 15"/>
          <p:cNvSpPr/>
          <p:nvPr/>
        </p:nvSpPr>
        <p:spPr>
          <a:xfrm>
            <a:off x="3227300" y="4816059"/>
            <a:ext cx="449200" cy="4492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6" name="Shape 16"/>
          <p:cNvSpPr/>
          <p:nvPr/>
        </p:nvSpPr>
        <p:spPr>
          <a:xfrm>
            <a:off x="3149979" y="2226843"/>
            <a:ext cx="284000" cy="284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7" name="Shape 17"/>
          <p:cNvSpPr/>
          <p:nvPr/>
        </p:nvSpPr>
        <p:spPr>
          <a:xfrm>
            <a:off x="9091280" y="1784923"/>
            <a:ext cx="125200" cy="1252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8" name="Shape 18"/>
          <p:cNvSpPr/>
          <p:nvPr/>
        </p:nvSpPr>
        <p:spPr>
          <a:xfrm>
            <a:off x="8218652" y="5832700"/>
            <a:ext cx="125200" cy="1252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9" name="Shape 19"/>
          <p:cNvSpPr/>
          <p:nvPr/>
        </p:nvSpPr>
        <p:spPr>
          <a:xfrm>
            <a:off x="3067482" y="1320253"/>
            <a:ext cx="449023" cy="449023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20" name="Shape 20"/>
          <p:cNvGrpSpPr/>
          <p:nvPr/>
        </p:nvGrpSpPr>
        <p:grpSpPr>
          <a:xfrm>
            <a:off x="4001432" y="5576164"/>
            <a:ext cx="678467" cy="638280"/>
            <a:chOff x="5972700" y="2330200"/>
            <a:chExt cx="411625" cy="387275"/>
          </a:xfrm>
        </p:grpSpPr>
        <p:sp>
          <p:nvSpPr>
            <p:cNvPr id="21" name="Shape 2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" name="Shape 2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3" name="Shape 23"/>
          <p:cNvGrpSpPr/>
          <p:nvPr/>
        </p:nvGrpSpPr>
        <p:grpSpPr>
          <a:xfrm>
            <a:off x="7815690" y="675412"/>
            <a:ext cx="699965" cy="1109525"/>
            <a:chOff x="6718575" y="2318625"/>
            <a:chExt cx="256950" cy="407375"/>
          </a:xfrm>
        </p:grpSpPr>
        <p:sp>
          <p:nvSpPr>
            <p:cNvPr id="24" name="Shape 2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FFFFFF"/>
                </a:solidFill>
                <a:cs typeface="Arial"/>
                <a:sym typeface="Arial"/>
              </a:endParaRPr>
            </a:p>
          </p:txBody>
        </p:sp>
        <p:sp>
          <p:nvSpPr>
            <p:cNvPr id="25" name="Shape 2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FFFFFF"/>
                </a:solidFill>
                <a:cs typeface="Arial"/>
                <a:sym typeface="Arial"/>
              </a:endParaRPr>
            </a:p>
          </p:txBody>
        </p:sp>
        <p:sp>
          <p:nvSpPr>
            <p:cNvPr id="26" name="Shape 2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FFFFFF"/>
                </a:solidFill>
                <a:cs typeface="Arial"/>
                <a:sym typeface="Arial"/>
              </a:endParaRPr>
            </a:p>
          </p:txBody>
        </p:sp>
        <p:sp>
          <p:nvSpPr>
            <p:cNvPr id="27" name="Shape 2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FFFFFF"/>
                </a:solidFill>
                <a:cs typeface="Arial"/>
                <a:sym typeface="Arial"/>
              </a:endParaRPr>
            </a:p>
          </p:txBody>
        </p:sp>
        <p:sp>
          <p:nvSpPr>
            <p:cNvPr id="28" name="Shape 2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FFFFFF"/>
                </a:solidFill>
                <a:cs typeface="Arial"/>
                <a:sym typeface="Arial"/>
              </a:endParaRPr>
            </a:p>
          </p:txBody>
        </p:sp>
        <p:sp>
          <p:nvSpPr>
            <p:cNvPr id="29" name="Shape 2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FFFFFF"/>
                </a:solidFill>
                <a:cs typeface="Arial"/>
                <a:sym typeface="Arial"/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FFFFFF"/>
                </a:solidFill>
                <a:cs typeface="Arial"/>
                <a:sym typeface="Arial"/>
              </a:endParaRPr>
            </a:p>
          </p:txBody>
        </p:sp>
        <p:sp>
          <p:nvSpPr>
            <p:cNvPr id="31" name="Shape 3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FFFFFF"/>
                </a:solidFill>
                <a:cs typeface="Arial"/>
                <a:sym typeface="Arial"/>
              </a:endParaRPr>
            </a:p>
          </p:txBody>
        </p:sp>
      </p:grpSp>
      <p:sp>
        <p:nvSpPr>
          <p:cNvPr id="32" name="Shape 32"/>
          <p:cNvSpPr txBox="1">
            <a:spLocks noGrp="1"/>
          </p:cNvSpPr>
          <p:nvPr>
            <p:ph type="ctrTitle"/>
          </p:nvPr>
        </p:nvSpPr>
        <p:spPr>
          <a:xfrm>
            <a:off x="3676333" y="1281800"/>
            <a:ext cx="4839200" cy="4294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3" name="Shape 33"/>
          <p:cNvSpPr/>
          <p:nvPr/>
        </p:nvSpPr>
        <p:spPr>
          <a:xfrm>
            <a:off x="3676328" y="1149292"/>
            <a:ext cx="401200" cy="4012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4" name="Shape 34"/>
          <p:cNvSpPr/>
          <p:nvPr/>
        </p:nvSpPr>
        <p:spPr>
          <a:xfrm>
            <a:off x="4679904" y="6343112"/>
            <a:ext cx="284000" cy="284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5" name="Shape 35"/>
          <p:cNvSpPr/>
          <p:nvPr/>
        </p:nvSpPr>
        <p:spPr>
          <a:xfrm>
            <a:off x="7326468" y="5832701"/>
            <a:ext cx="551200" cy="5512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069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13000">
        <p:wipe/>
      </p:transition>
    </mc:Choice>
    <mc:Fallback xmlns="">
      <p:transition spd="slow" advTm="13000">
        <p:wip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542867" y="542767"/>
            <a:ext cx="11106400" cy="5772400"/>
          </a:xfrm>
          <a:prstGeom prst="rect">
            <a:avLst/>
          </a:prstGeom>
          <a:solidFill>
            <a:srgbClr val="02BDC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8" name="Shape 38"/>
          <p:cNvSpPr/>
          <p:nvPr/>
        </p:nvSpPr>
        <p:spPr>
          <a:xfrm>
            <a:off x="3507267" y="840200"/>
            <a:ext cx="5177600" cy="5177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7240467" y="304800"/>
            <a:ext cx="1850800" cy="18508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0" name="Shape 40"/>
          <p:cNvSpPr/>
          <p:nvPr/>
        </p:nvSpPr>
        <p:spPr>
          <a:xfrm>
            <a:off x="7877667" y="6214433"/>
            <a:ext cx="807200" cy="8072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1" name="Shape 41"/>
          <p:cNvSpPr/>
          <p:nvPr/>
        </p:nvSpPr>
        <p:spPr>
          <a:xfrm>
            <a:off x="3608867" y="5163504"/>
            <a:ext cx="1463600" cy="14636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2" name="Shape 42"/>
          <p:cNvSpPr/>
          <p:nvPr/>
        </p:nvSpPr>
        <p:spPr>
          <a:xfrm>
            <a:off x="2775591" y="1028361"/>
            <a:ext cx="1032800" cy="10328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3" name="Shape 43"/>
          <p:cNvSpPr/>
          <p:nvPr/>
        </p:nvSpPr>
        <p:spPr>
          <a:xfrm>
            <a:off x="8684868" y="2155587"/>
            <a:ext cx="551200" cy="5512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4" name="Shape 44"/>
          <p:cNvSpPr/>
          <p:nvPr/>
        </p:nvSpPr>
        <p:spPr>
          <a:xfrm>
            <a:off x="3227300" y="4816059"/>
            <a:ext cx="449200" cy="4492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5" name="Shape 45"/>
          <p:cNvSpPr/>
          <p:nvPr/>
        </p:nvSpPr>
        <p:spPr>
          <a:xfrm>
            <a:off x="3149979" y="2226843"/>
            <a:ext cx="284000" cy="284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6" name="Shape 46"/>
          <p:cNvSpPr/>
          <p:nvPr/>
        </p:nvSpPr>
        <p:spPr>
          <a:xfrm>
            <a:off x="9091280" y="1784923"/>
            <a:ext cx="125200" cy="125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8218652" y="5832700"/>
            <a:ext cx="125200" cy="1252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8" name="Shape 48"/>
          <p:cNvSpPr/>
          <p:nvPr/>
        </p:nvSpPr>
        <p:spPr>
          <a:xfrm>
            <a:off x="3067482" y="1320253"/>
            <a:ext cx="449023" cy="449023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49" name="Shape 49"/>
          <p:cNvGrpSpPr/>
          <p:nvPr/>
        </p:nvGrpSpPr>
        <p:grpSpPr>
          <a:xfrm>
            <a:off x="4001432" y="5576164"/>
            <a:ext cx="678467" cy="638280"/>
            <a:chOff x="5972700" y="2330200"/>
            <a:chExt cx="411625" cy="387275"/>
          </a:xfrm>
        </p:grpSpPr>
        <p:sp>
          <p:nvSpPr>
            <p:cNvPr id="50" name="Shape 5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" name="Shape 51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52" name="Shape 52"/>
          <p:cNvGrpSpPr/>
          <p:nvPr/>
        </p:nvGrpSpPr>
        <p:grpSpPr>
          <a:xfrm>
            <a:off x="7815690" y="675412"/>
            <a:ext cx="699965" cy="1109525"/>
            <a:chOff x="6718575" y="2318625"/>
            <a:chExt cx="256950" cy="407375"/>
          </a:xfrm>
        </p:grpSpPr>
        <p:sp>
          <p:nvSpPr>
            <p:cNvPr id="53" name="Shape 5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FFFFFF"/>
                </a:solidFill>
                <a:cs typeface="Arial"/>
                <a:sym typeface="Arial"/>
              </a:endParaRPr>
            </a:p>
          </p:txBody>
        </p:sp>
        <p:sp>
          <p:nvSpPr>
            <p:cNvPr id="54" name="Shape 5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FFFFFF"/>
                </a:solidFill>
                <a:cs typeface="Arial"/>
                <a:sym typeface="Arial"/>
              </a:endParaRPr>
            </a:p>
          </p:txBody>
        </p:sp>
        <p:sp>
          <p:nvSpPr>
            <p:cNvPr id="55" name="Shape 5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FFFFFF"/>
                </a:solidFill>
                <a:cs typeface="Arial"/>
                <a:sym typeface="Arial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FFFFFF"/>
                </a:solidFill>
                <a:cs typeface="Arial"/>
                <a:sym typeface="Arial"/>
              </a:endParaRPr>
            </a:p>
          </p:txBody>
        </p:sp>
        <p:sp>
          <p:nvSpPr>
            <p:cNvPr id="57" name="Shape 5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FFFFFF"/>
                </a:solidFill>
                <a:cs typeface="Arial"/>
                <a:sym typeface="Arial"/>
              </a:endParaRPr>
            </a:p>
          </p:txBody>
        </p:sp>
        <p:sp>
          <p:nvSpPr>
            <p:cNvPr id="58" name="Shape 5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FFFFFF"/>
                </a:solidFill>
                <a:cs typeface="Arial"/>
                <a:sym typeface="Arial"/>
              </a:endParaRPr>
            </a:p>
          </p:txBody>
        </p:sp>
        <p:sp>
          <p:nvSpPr>
            <p:cNvPr id="59" name="Shape 5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FFFFFF"/>
                </a:solidFill>
                <a:cs typeface="Arial"/>
                <a:sym typeface="Arial"/>
              </a:endParaRPr>
            </a:p>
          </p:txBody>
        </p:sp>
        <p:sp>
          <p:nvSpPr>
            <p:cNvPr id="60" name="Shape 6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FFFFFF"/>
                </a:solidFill>
                <a:cs typeface="Arial"/>
                <a:sym typeface="Arial"/>
              </a:endParaRPr>
            </a:p>
          </p:txBody>
        </p:sp>
      </p:grpSp>
      <p:sp>
        <p:nvSpPr>
          <p:cNvPr id="61" name="Shape 61"/>
          <p:cNvSpPr/>
          <p:nvPr/>
        </p:nvSpPr>
        <p:spPr>
          <a:xfrm>
            <a:off x="3676328" y="1149292"/>
            <a:ext cx="401200" cy="4012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2" name="Shape 62"/>
          <p:cNvSpPr/>
          <p:nvPr/>
        </p:nvSpPr>
        <p:spPr>
          <a:xfrm>
            <a:off x="4679904" y="6343112"/>
            <a:ext cx="284000" cy="284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7326468" y="5832701"/>
            <a:ext cx="551200" cy="5512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4" name="Shape 64"/>
          <p:cNvSpPr txBox="1">
            <a:spLocks noGrp="1"/>
          </p:cNvSpPr>
          <p:nvPr>
            <p:ph type="ctrTitle"/>
          </p:nvPr>
        </p:nvSpPr>
        <p:spPr>
          <a:xfrm>
            <a:off x="3848133" y="2517533"/>
            <a:ext cx="4495600" cy="1546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02BDC7"/>
              </a:buClr>
              <a:buSzPct val="100000"/>
              <a:defRPr sz="4000">
                <a:solidFill>
                  <a:srgbClr val="02BDC7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02BDC7"/>
              </a:buClr>
              <a:buSzPct val="100000"/>
              <a:defRPr sz="4000">
                <a:solidFill>
                  <a:srgbClr val="02BDC7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02BDC7"/>
              </a:buClr>
              <a:buSzPct val="100000"/>
              <a:defRPr sz="4000">
                <a:solidFill>
                  <a:srgbClr val="02BDC7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02BDC7"/>
              </a:buClr>
              <a:buSzPct val="100000"/>
              <a:defRPr sz="4000">
                <a:solidFill>
                  <a:srgbClr val="02BDC7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02BDC7"/>
              </a:buClr>
              <a:buSzPct val="100000"/>
              <a:defRPr sz="4000">
                <a:solidFill>
                  <a:srgbClr val="02BDC7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02BDC7"/>
              </a:buClr>
              <a:buSzPct val="100000"/>
              <a:defRPr sz="4000">
                <a:solidFill>
                  <a:srgbClr val="02BDC7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02BDC7"/>
              </a:buClr>
              <a:buSzPct val="100000"/>
              <a:defRPr sz="4000">
                <a:solidFill>
                  <a:srgbClr val="02BDC7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02BDC7"/>
              </a:buClr>
              <a:buSzPct val="100000"/>
              <a:defRPr sz="4000">
                <a:solidFill>
                  <a:srgbClr val="02BDC7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02BDC7"/>
              </a:buClr>
              <a:buSzPct val="100000"/>
              <a:defRPr sz="4000">
                <a:solidFill>
                  <a:srgbClr val="02BDC7"/>
                </a:solidFill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ubTitle" idx="1"/>
          </p:nvPr>
        </p:nvSpPr>
        <p:spPr>
          <a:xfrm>
            <a:off x="3848133" y="3888335"/>
            <a:ext cx="4495600" cy="10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FFB600"/>
              </a:buClr>
              <a:buNone/>
              <a:defRPr>
                <a:solidFill>
                  <a:srgbClr val="FFB600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4000">
                <a:solidFill>
                  <a:srgbClr val="FFB600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4000">
                <a:solidFill>
                  <a:srgbClr val="FFB600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4000">
                <a:solidFill>
                  <a:srgbClr val="FFB600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4000">
                <a:solidFill>
                  <a:srgbClr val="FFB600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4000">
                <a:solidFill>
                  <a:srgbClr val="FFB600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4000">
                <a:solidFill>
                  <a:srgbClr val="FFB600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4000">
                <a:solidFill>
                  <a:srgbClr val="FFB600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4000">
                <a:solidFill>
                  <a:srgbClr val="FFB60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006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13000">
        <p:wipe/>
      </p:transition>
    </mc:Choice>
    <mc:Fallback xmlns="">
      <p:transition spd="slow" advTm="13000">
        <p:wip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542867" y="542767"/>
            <a:ext cx="11106400" cy="5772400"/>
          </a:xfrm>
          <a:prstGeom prst="rect">
            <a:avLst/>
          </a:prstGeom>
          <a:solidFill>
            <a:srgbClr val="FFB600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5082400" y="-259733"/>
            <a:ext cx="2027200" cy="20272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9" name="Shape 69"/>
          <p:cNvSpPr/>
          <p:nvPr/>
        </p:nvSpPr>
        <p:spPr>
          <a:xfrm>
            <a:off x="6642867" y="979700"/>
            <a:ext cx="1032800" cy="1032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0" name="Shape 70"/>
          <p:cNvSpPr/>
          <p:nvPr/>
        </p:nvSpPr>
        <p:spPr>
          <a:xfrm>
            <a:off x="4626597" y="1081297"/>
            <a:ext cx="284000" cy="284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146500" y="205891"/>
            <a:ext cx="678400" cy="678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7194037" y="-114253"/>
            <a:ext cx="284000" cy="284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3" name="Shape 73"/>
          <p:cNvSpPr/>
          <p:nvPr/>
        </p:nvSpPr>
        <p:spPr>
          <a:xfrm>
            <a:off x="-187199" y="5045604"/>
            <a:ext cx="1463600" cy="14636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4" name="Shape 74"/>
          <p:cNvSpPr/>
          <p:nvPr/>
        </p:nvSpPr>
        <p:spPr>
          <a:xfrm>
            <a:off x="10772400" y="5888300"/>
            <a:ext cx="1172400" cy="1172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5" name="Shape 75"/>
          <p:cNvSpPr/>
          <p:nvPr/>
        </p:nvSpPr>
        <p:spPr>
          <a:xfrm>
            <a:off x="542867" y="6268597"/>
            <a:ext cx="449199" cy="4492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6" name="Shape 76"/>
          <p:cNvSpPr/>
          <p:nvPr/>
        </p:nvSpPr>
        <p:spPr>
          <a:xfrm>
            <a:off x="11862100" y="5497761"/>
            <a:ext cx="390400" cy="3904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7" name="Shape 77"/>
          <p:cNvSpPr/>
          <p:nvPr/>
        </p:nvSpPr>
        <p:spPr>
          <a:xfrm>
            <a:off x="10400728" y="6204409"/>
            <a:ext cx="284000" cy="284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8" name="Shape 78"/>
          <p:cNvSpPr/>
          <p:nvPr/>
        </p:nvSpPr>
        <p:spPr>
          <a:xfrm>
            <a:off x="11295995" y="5604303"/>
            <a:ext cx="125200" cy="125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704879" y="4679032"/>
            <a:ext cx="284000" cy="284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11103717" y="6219618"/>
            <a:ext cx="509657" cy="50965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81" name="Shape 81"/>
          <p:cNvGrpSpPr/>
          <p:nvPr/>
        </p:nvGrpSpPr>
        <p:grpSpPr>
          <a:xfrm>
            <a:off x="205365" y="5458264"/>
            <a:ext cx="678467" cy="638280"/>
            <a:chOff x="5972700" y="2330200"/>
            <a:chExt cx="411625" cy="387275"/>
          </a:xfrm>
        </p:grpSpPr>
        <p:sp>
          <p:nvSpPr>
            <p:cNvPr id="82" name="Shape 8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3" name="Shape 8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84" name="Shape 84"/>
          <p:cNvGrpSpPr/>
          <p:nvPr/>
        </p:nvGrpSpPr>
        <p:grpSpPr>
          <a:xfrm>
            <a:off x="6963951" y="1186297"/>
            <a:ext cx="390563" cy="619047"/>
            <a:chOff x="6718575" y="2318625"/>
            <a:chExt cx="256950" cy="407375"/>
          </a:xfrm>
        </p:grpSpPr>
        <p:sp>
          <p:nvSpPr>
            <p:cNvPr id="85" name="Shape 8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6" name="Shape 8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7" name="Shape 8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8" name="Shape 8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9" name="Shape 8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0" name="Shape 9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1" name="Shape 9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2" name="Shape 9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1656367" y="2272800"/>
            <a:ext cx="8879600" cy="109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4A5C65"/>
              </a:buClr>
              <a:buSzPct val="100000"/>
              <a:defRPr sz="4000" i="1">
                <a:solidFill>
                  <a:srgbClr val="4A5C65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4A5C65"/>
              </a:buClr>
              <a:buSzPct val="100000"/>
              <a:defRPr sz="4000" i="1">
                <a:solidFill>
                  <a:srgbClr val="4A5C65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4A5C65"/>
              </a:buClr>
              <a:buSzPct val="100000"/>
              <a:defRPr sz="4000" i="1">
                <a:solidFill>
                  <a:srgbClr val="4A5C65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4A5C65"/>
              </a:buClr>
              <a:buSzPct val="100000"/>
              <a:defRPr sz="4000" i="1">
                <a:solidFill>
                  <a:srgbClr val="4A5C65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4A5C65"/>
              </a:buClr>
              <a:buSzPct val="100000"/>
              <a:defRPr sz="4000" i="1">
                <a:solidFill>
                  <a:srgbClr val="4A5C65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4A5C65"/>
              </a:buClr>
              <a:buSzPct val="100000"/>
              <a:defRPr sz="4000" i="1">
                <a:solidFill>
                  <a:srgbClr val="4A5C65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4A5C65"/>
              </a:buClr>
              <a:buSzPct val="100000"/>
              <a:defRPr sz="4000" i="1">
                <a:solidFill>
                  <a:srgbClr val="4A5C65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4A5C65"/>
              </a:buClr>
              <a:buSzPct val="100000"/>
              <a:defRPr sz="4000" i="1">
                <a:solidFill>
                  <a:srgbClr val="4A5C65"/>
                </a:solidFill>
              </a:defRPr>
            </a:lvl8pPr>
            <a:lvl9pPr lvl="8" algn="ctr">
              <a:spcBef>
                <a:spcPts val="0"/>
              </a:spcBef>
              <a:buClr>
                <a:srgbClr val="4A5C65"/>
              </a:buClr>
              <a:buSzPct val="100000"/>
              <a:defRPr sz="4000" i="1">
                <a:solidFill>
                  <a:srgbClr val="4A5C65"/>
                </a:solidFill>
              </a:defRPr>
            </a:lvl9pPr>
          </a:lstStyle>
          <a:p>
            <a:endParaRPr/>
          </a:p>
        </p:txBody>
      </p:sp>
      <p:sp>
        <p:nvSpPr>
          <p:cNvPr id="94" name="Shape 94"/>
          <p:cNvSpPr txBox="1"/>
          <p:nvPr/>
        </p:nvSpPr>
        <p:spPr>
          <a:xfrm>
            <a:off x="4791200" y="11907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12800" b="1" kern="0">
                <a:solidFill>
                  <a:srgbClr val="FFFFFF"/>
                </a:solidFill>
                <a:cs typeface="Arial"/>
                <a:sym typeface="Arial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55189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13000">
        <p:wipe/>
      </p:transition>
    </mc:Choice>
    <mc:Fallback xmlns="">
      <p:transition spd="slow" advTm="13000">
        <p:wip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542867" y="542767"/>
            <a:ext cx="11106400" cy="57724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-222700" y="745967"/>
            <a:ext cx="3507200" cy="35072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2416133" y="361867"/>
            <a:ext cx="1405600" cy="14056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2272795" y="-172873"/>
            <a:ext cx="401200" cy="4012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304800" y="3849667"/>
            <a:ext cx="807200" cy="8072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2030538" y="421712"/>
            <a:ext cx="283999" cy="284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2" name="Shape 102"/>
          <p:cNvSpPr/>
          <p:nvPr/>
        </p:nvSpPr>
        <p:spPr>
          <a:xfrm>
            <a:off x="10463933" y="5557437"/>
            <a:ext cx="1463600" cy="14636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11343324" y="3974861"/>
            <a:ext cx="1032800" cy="10328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10792135" y="5298587"/>
            <a:ext cx="551200" cy="5512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5" name="Shape 105"/>
          <p:cNvSpPr/>
          <p:nvPr/>
        </p:nvSpPr>
        <p:spPr>
          <a:xfrm>
            <a:off x="11496064" y="5163513"/>
            <a:ext cx="284000" cy="284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10066695" y="6402209"/>
            <a:ext cx="284000" cy="284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9767547" y="6232889"/>
            <a:ext cx="125200" cy="1252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122585" y="3849667"/>
            <a:ext cx="125200" cy="1252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9" name="Shape 109"/>
          <p:cNvSpPr/>
          <p:nvPr/>
        </p:nvSpPr>
        <p:spPr>
          <a:xfrm>
            <a:off x="11635215" y="4266753"/>
            <a:ext cx="449023" cy="449023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110" name="Shape 110"/>
          <p:cNvGrpSpPr/>
          <p:nvPr/>
        </p:nvGrpSpPr>
        <p:grpSpPr>
          <a:xfrm>
            <a:off x="10856499" y="5970097"/>
            <a:ext cx="678467" cy="638280"/>
            <a:chOff x="5972700" y="2330200"/>
            <a:chExt cx="411625" cy="387275"/>
          </a:xfrm>
        </p:grpSpPr>
        <p:sp>
          <p:nvSpPr>
            <p:cNvPr id="111" name="Shape 11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2" name="Shape 11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13" name="Shape 113"/>
          <p:cNvGrpSpPr/>
          <p:nvPr/>
        </p:nvGrpSpPr>
        <p:grpSpPr>
          <a:xfrm>
            <a:off x="2853162" y="643385"/>
            <a:ext cx="531543" cy="842560"/>
            <a:chOff x="6718575" y="2318625"/>
            <a:chExt cx="256950" cy="407375"/>
          </a:xfrm>
        </p:grpSpPr>
        <p:sp>
          <p:nvSpPr>
            <p:cNvPr id="114" name="Shape 11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6" name="Shape 11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7" name="Shape 11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8" name="Shape 11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9" name="Shape 11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0" name="Shape 12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1" name="Shape 12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192100" y="745967"/>
            <a:ext cx="2856000" cy="3507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3869167" y="1377867"/>
            <a:ext cx="7056400" cy="435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266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13000">
        <p:wipe/>
      </p:transition>
    </mc:Choice>
    <mc:Fallback xmlns="">
      <p:transition spd="slow" advTm="13000">
        <p:wip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>
            <a:off x="542867" y="542767"/>
            <a:ext cx="11106400" cy="57724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6" name="Shape 126"/>
          <p:cNvSpPr/>
          <p:nvPr/>
        </p:nvSpPr>
        <p:spPr>
          <a:xfrm>
            <a:off x="-222700" y="745967"/>
            <a:ext cx="3507200" cy="35072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2416133" y="361867"/>
            <a:ext cx="1405600" cy="14056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8" name="Shape 128"/>
          <p:cNvSpPr/>
          <p:nvPr/>
        </p:nvSpPr>
        <p:spPr>
          <a:xfrm>
            <a:off x="2272795" y="-172873"/>
            <a:ext cx="401200" cy="4012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9" name="Shape 129"/>
          <p:cNvSpPr/>
          <p:nvPr/>
        </p:nvSpPr>
        <p:spPr>
          <a:xfrm>
            <a:off x="304800" y="3849667"/>
            <a:ext cx="807200" cy="8072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2030538" y="421712"/>
            <a:ext cx="283999" cy="284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10463933" y="5557437"/>
            <a:ext cx="1463600" cy="14636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11343324" y="3974861"/>
            <a:ext cx="1032800" cy="10328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10792135" y="5298587"/>
            <a:ext cx="551200" cy="5512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11496064" y="5163513"/>
            <a:ext cx="284000" cy="284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35" name="Shape 135"/>
          <p:cNvSpPr/>
          <p:nvPr/>
        </p:nvSpPr>
        <p:spPr>
          <a:xfrm>
            <a:off x="10066695" y="6402209"/>
            <a:ext cx="284000" cy="284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36" name="Shape 136"/>
          <p:cNvSpPr/>
          <p:nvPr/>
        </p:nvSpPr>
        <p:spPr>
          <a:xfrm>
            <a:off x="9767547" y="6232889"/>
            <a:ext cx="125200" cy="1252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122585" y="3849667"/>
            <a:ext cx="125200" cy="1252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11635215" y="4266753"/>
            <a:ext cx="449023" cy="449023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139" name="Shape 139"/>
          <p:cNvGrpSpPr/>
          <p:nvPr/>
        </p:nvGrpSpPr>
        <p:grpSpPr>
          <a:xfrm>
            <a:off x="10856499" y="5970097"/>
            <a:ext cx="678467" cy="638280"/>
            <a:chOff x="5972700" y="2330200"/>
            <a:chExt cx="411625" cy="387275"/>
          </a:xfrm>
        </p:grpSpPr>
        <p:sp>
          <p:nvSpPr>
            <p:cNvPr id="140" name="Shape 14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1" name="Shape 141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42" name="Shape 142"/>
          <p:cNvGrpSpPr/>
          <p:nvPr/>
        </p:nvGrpSpPr>
        <p:grpSpPr>
          <a:xfrm>
            <a:off x="2853162" y="643385"/>
            <a:ext cx="531543" cy="842560"/>
            <a:chOff x="6718575" y="2318625"/>
            <a:chExt cx="256950" cy="407375"/>
          </a:xfrm>
        </p:grpSpPr>
        <p:sp>
          <p:nvSpPr>
            <p:cNvPr id="143" name="Shape 14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4" name="Shape 14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5" name="Shape 14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6" name="Shape 14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7" name="Shape 14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8" name="Shape 14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9" name="Shape 14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0" name="Shape 15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192100" y="745967"/>
            <a:ext cx="2856000" cy="3507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3774567" y="1600200"/>
            <a:ext cx="3355200" cy="4160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body" idx="2"/>
          </p:nvPr>
        </p:nvSpPr>
        <p:spPr>
          <a:xfrm>
            <a:off x="7534725" y="1600200"/>
            <a:ext cx="3562000" cy="4160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998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13000">
        <p:wipe/>
      </p:transition>
    </mc:Choice>
    <mc:Fallback xmlns="">
      <p:transition spd="slow" advTm="13000"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7C2EF-8FAC-493A-8CBD-0884CA9C39E4}" type="datetimeFigureOut">
              <a:rPr lang="en-IE" smtClean="0"/>
              <a:t>30/06/2017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98420-91CC-4DFD-BDB6-9A911F80E6D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0696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13000">
        <p:wipe/>
      </p:transition>
    </mc:Choice>
    <mc:Fallback xmlns="">
      <p:transition spd="slow" advTm="13000">
        <p:wip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542867" y="542767"/>
            <a:ext cx="11106400" cy="57724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56" name="Shape 156"/>
          <p:cNvSpPr/>
          <p:nvPr/>
        </p:nvSpPr>
        <p:spPr>
          <a:xfrm>
            <a:off x="-222700" y="745967"/>
            <a:ext cx="3507200" cy="35072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57" name="Shape 157"/>
          <p:cNvSpPr/>
          <p:nvPr/>
        </p:nvSpPr>
        <p:spPr>
          <a:xfrm>
            <a:off x="2416133" y="361867"/>
            <a:ext cx="1405600" cy="14056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2272795" y="-172873"/>
            <a:ext cx="401200" cy="4012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304800" y="3849667"/>
            <a:ext cx="807200" cy="8072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60" name="Shape 160"/>
          <p:cNvSpPr/>
          <p:nvPr/>
        </p:nvSpPr>
        <p:spPr>
          <a:xfrm>
            <a:off x="2030538" y="421712"/>
            <a:ext cx="283999" cy="284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61" name="Shape 161"/>
          <p:cNvSpPr/>
          <p:nvPr/>
        </p:nvSpPr>
        <p:spPr>
          <a:xfrm>
            <a:off x="10463933" y="5557437"/>
            <a:ext cx="1463600" cy="14636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62" name="Shape 162"/>
          <p:cNvSpPr/>
          <p:nvPr/>
        </p:nvSpPr>
        <p:spPr>
          <a:xfrm>
            <a:off x="11343324" y="3974861"/>
            <a:ext cx="1032800" cy="10328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10792135" y="5298587"/>
            <a:ext cx="551200" cy="5512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11496064" y="5163513"/>
            <a:ext cx="284000" cy="284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10066695" y="6402209"/>
            <a:ext cx="284000" cy="284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9767547" y="6232889"/>
            <a:ext cx="125200" cy="1252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122585" y="3849667"/>
            <a:ext cx="125200" cy="1252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11635215" y="4266753"/>
            <a:ext cx="449023" cy="449023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169" name="Shape 169"/>
          <p:cNvGrpSpPr/>
          <p:nvPr/>
        </p:nvGrpSpPr>
        <p:grpSpPr>
          <a:xfrm>
            <a:off x="10856499" y="5970097"/>
            <a:ext cx="678467" cy="638280"/>
            <a:chOff x="5972700" y="2330200"/>
            <a:chExt cx="411625" cy="387275"/>
          </a:xfrm>
        </p:grpSpPr>
        <p:sp>
          <p:nvSpPr>
            <p:cNvPr id="170" name="Shape 17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1" name="Shape 171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72" name="Shape 172"/>
          <p:cNvGrpSpPr/>
          <p:nvPr/>
        </p:nvGrpSpPr>
        <p:grpSpPr>
          <a:xfrm>
            <a:off x="2853162" y="643385"/>
            <a:ext cx="531543" cy="842560"/>
            <a:chOff x="6718575" y="2318625"/>
            <a:chExt cx="256950" cy="407375"/>
          </a:xfrm>
        </p:grpSpPr>
        <p:sp>
          <p:nvSpPr>
            <p:cNvPr id="173" name="Shape 17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4" name="Shape 17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5" name="Shape 17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6" name="Shape 17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7" name="Shape 17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8" name="Shape 17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9" name="Shape 17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0" name="Shape 18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192100" y="745967"/>
            <a:ext cx="2856000" cy="3507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3577333" y="1905000"/>
            <a:ext cx="2478400" cy="3652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733"/>
            </a:lvl1pPr>
            <a:lvl2pPr lvl="1" rtl="0">
              <a:spcBef>
                <a:spcPts val="0"/>
              </a:spcBef>
              <a:buSzPct val="100000"/>
              <a:defRPr sz="1733"/>
            </a:lvl2pPr>
            <a:lvl3pPr lvl="2" rtl="0">
              <a:spcBef>
                <a:spcPts val="0"/>
              </a:spcBef>
              <a:buSzPct val="100000"/>
              <a:defRPr sz="1733"/>
            </a:lvl3pPr>
            <a:lvl4pPr lvl="3" rtl="0">
              <a:spcBef>
                <a:spcPts val="0"/>
              </a:spcBef>
              <a:buSzPct val="100000"/>
              <a:defRPr sz="1733"/>
            </a:lvl4pPr>
            <a:lvl5pPr lvl="4" rtl="0">
              <a:spcBef>
                <a:spcPts val="0"/>
              </a:spcBef>
              <a:buSzPct val="100000"/>
              <a:defRPr sz="1733"/>
            </a:lvl5pPr>
            <a:lvl6pPr lvl="5" rtl="0">
              <a:spcBef>
                <a:spcPts val="0"/>
              </a:spcBef>
              <a:buSzPct val="100000"/>
              <a:defRPr sz="1733"/>
            </a:lvl6pPr>
            <a:lvl7pPr lvl="6" rtl="0">
              <a:spcBef>
                <a:spcPts val="0"/>
              </a:spcBef>
              <a:buSzPct val="100000"/>
              <a:defRPr sz="1733"/>
            </a:lvl7pPr>
            <a:lvl8pPr lvl="7" rtl="0">
              <a:spcBef>
                <a:spcPts val="0"/>
              </a:spcBef>
              <a:buSzPct val="100000"/>
              <a:defRPr sz="1733"/>
            </a:lvl8pPr>
            <a:lvl9pPr lvl="8" rtl="0">
              <a:spcBef>
                <a:spcPts val="0"/>
              </a:spcBef>
              <a:buSzPct val="100000"/>
              <a:defRPr sz="1733"/>
            </a:lvl9pPr>
          </a:lstStyle>
          <a:p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body" idx="2"/>
          </p:nvPr>
        </p:nvSpPr>
        <p:spPr>
          <a:xfrm>
            <a:off x="6182817" y="1905000"/>
            <a:ext cx="2478400" cy="3652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733"/>
            </a:lvl1pPr>
            <a:lvl2pPr lvl="1" rtl="0">
              <a:spcBef>
                <a:spcPts val="0"/>
              </a:spcBef>
              <a:buSzPct val="100000"/>
              <a:defRPr sz="1733"/>
            </a:lvl2pPr>
            <a:lvl3pPr lvl="2" rtl="0">
              <a:spcBef>
                <a:spcPts val="0"/>
              </a:spcBef>
              <a:buSzPct val="100000"/>
              <a:defRPr sz="1733"/>
            </a:lvl3pPr>
            <a:lvl4pPr lvl="3" rtl="0">
              <a:spcBef>
                <a:spcPts val="0"/>
              </a:spcBef>
              <a:buSzPct val="100000"/>
              <a:defRPr sz="1733"/>
            </a:lvl4pPr>
            <a:lvl5pPr lvl="4" rtl="0">
              <a:spcBef>
                <a:spcPts val="0"/>
              </a:spcBef>
              <a:buSzPct val="100000"/>
              <a:defRPr sz="1733"/>
            </a:lvl5pPr>
            <a:lvl6pPr lvl="5" rtl="0">
              <a:spcBef>
                <a:spcPts val="0"/>
              </a:spcBef>
              <a:buSzPct val="100000"/>
              <a:defRPr sz="1733"/>
            </a:lvl6pPr>
            <a:lvl7pPr lvl="6" rtl="0">
              <a:spcBef>
                <a:spcPts val="0"/>
              </a:spcBef>
              <a:buSzPct val="100000"/>
              <a:defRPr sz="1733"/>
            </a:lvl7pPr>
            <a:lvl8pPr lvl="7" rtl="0">
              <a:spcBef>
                <a:spcPts val="0"/>
              </a:spcBef>
              <a:buSzPct val="100000"/>
              <a:defRPr sz="1733"/>
            </a:lvl8pPr>
            <a:lvl9pPr lvl="8" rtl="0">
              <a:spcBef>
                <a:spcPts val="0"/>
              </a:spcBef>
              <a:buSzPct val="100000"/>
              <a:defRPr sz="1733"/>
            </a:lvl9pPr>
          </a:lstStyle>
          <a:p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body" idx="3"/>
          </p:nvPr>
        </p:nvSpPr>
        <p:spPr>
          <a:xfrm>
            <a:off x="8788303" y="1905000"/>
            <a:ext cx="2478400" cy="3652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733"/>
            </a:lvl1pPr>
            <a:lvl2pPr lvl="1" rtl="0">
              <a:spcBef>
                <a:spcPts val="0"/>
              </a:spcBef>
              <a:buSzPct val="100000"/>
              <a:defRPr sz="1733"/>
            </a:lvl2pPr>
            <a:lvl3pPr lvl="2" rtl="0">
              <a:spcBef>
                <a:spcPts val="0"/>
              </a:spcBef>
              <a:buSzPct val="100000"/>
              <a:defRPr sz="1733"/>
            </a:lvl3pPr>
            <a:lvl4pPr lvl="3" rtl="0">
              <a:spcBef>
                <a:spcPts val="0"/>
              </a:spcBef>
              <a:buSzPct val="100000"/>
              <a:defRPr sz="1733"/>
            </a:lvl4pPr>
            <a:lvl5pPr lvl="4" rtl="0">
              <a:spcBef>
                <a:spcPts val="0"/>
              </a:spcBef>
              <a:buSzPct val="100000"/>
              <a:defRPr sz="1733"/>
            </a:lvl5pPr>
            <a:lvl6pPr lvl="5" rtl="0">
              <a:spcBef>
                <a:spcPts val="0"/>
              </a:spcBef>
              <a:buSzPct val="100000"/>
              <a:defRPr sz="1733"/>
            </a:lvl6pPr>
            <a:lvl7pPr lvl="6" rtl="0">
              <a:spcBef>
                <a:spcPts val="0"/>
              </a:spcBef>
              <a:buSzPct val="100000"/>
              <a:defRPr sz="1733"/>
            </a:lvl7pPr>
            <a:lvl8pPr lvl="7" rtl="0">
              <a:spcBef>
                <a:spcPts val="0"/>
              </a:spcBef>
              <a:buSzPct val="100000"/>
              <a:defRPr sz="1733"/>
            </a:lvl8pPr>
            <a:lvl9pPr lvl="8" rtl="0">
              <a:spcBef>
                <a:spcPts val="0"/>
              </a:spcBef>
              <a:buSzPct val="100000"/>
              <a:defRPr sz="1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11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13000">
        <p:wipe/>
      </p:transition>
    </mc:Choice>
    <mc:Fallback xmlns="">
      <p:transition spd="slow" advTm="13000">
        <p:wip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/>
        </p:nvSpPr>
        <p:spPr>
          <a:xfrm>
            <a:off x="542867" y="542767"/>
            <a:ext cx="11106400" cy="57724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15" name="Shape 215"/>
          <p:cNvSpPr/>
          <p:nvPr/>
        </p:nvSpPr>
        <p:spPr>
          <a:xfrm>
            <a:off x="1058932" y="104299"/>
            <a:ext cx="188800" cy="1888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-187199" y="200273"/>
            <a:ext cx="1463600" cy="14636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17" name="Shape 217"/>
          <p:cNvSpPr/>
          <p:nvPr/>
        </p:nvSpPr>
        <p:spPr>
          <a:xfrm>
            <a:off x="10772400" y="503500"/>
            <a:ext cx="1172400" cy="1172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928734" y="1223500"/>
            <a:ext cx="449199" cy="4492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11899071" y="159174"/>
            <a:ext cx="390400" cy="390399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10299128" y="1022810"/>
            <a:ext cx="284000" cy="283999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11898583" y="602588"/>
            <a:ext cx="125200" cy="1252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704879" y="-166297"/>
            <a:ext cx="284000" cy="284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11103717" y="834818"/>
            <a:ext cx="509657" cy="50965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224" name="Shape 224"/>
          <p:cNvGrpSpPr/>
          <p:nvPr/>
        </p:nvGrpSpPr>
        <p:grpSpPr>
          <a:xfrm>
            <a:off x="205365" y="585204"/>
            <a:ext cx="678467" cy="638280"/>
            <a:chOff x="5972700" y="2330200"/>
            <a:chExt cx="411625" cy="387275"/>
          </a:xfrm>
        </p:grpSpPr>
        <p:sp>
          <p:nvSpPr>
            <p:cNvPr id="225" name="Shape 225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6" name="Shape 22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09600" y="5570279"/>
            <a:ext cx="10972800" cy="692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480"/>
              </a:spcBef>
              <a:buSzPct val="100000"/>
              <a:buNone/>
              <a:defRPr sz="1867"/>
            </a:lvl1pPr>
          </a:lstStyle>
          <a:p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10293833" y="138500"/>
            <a:ext cx="835200" cy="835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229" name="Shape 229"/>
          <p:cNvGrpSpPr/>
          <p:nvPr/>
        </p:nvGrpSpPr>
        <p:grpSpPr>
          <a:xfrm>
            <a:off x="10553895" y="305530"/>
            <a:ext cx="315843" cy="500581"/>
            <a:chOff x="6718575" y="2318625"/>
            <a:chExt cx="256950" cy="407375"/>
          </a:xfrm>
        </p:grpSpPr>
        <p:sp>
          <p:nvSpPr>
            <p:cNvPr id="230" name="Shape 23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1" name="Shape 23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2" name="Shape 23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3" name="Shape 23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4" name="Shape 23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5" name="Shape 23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6" name="Shape 23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7" name="Shape 23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828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13000">
        <p:wipe/>
      </p:transition>
    </mc:Choice>
    <mc:Fallback xmlns="">
      <p:transition spd="slow" advTm="13000">
        <p:wip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542867" y="542767"/>
            <a:ext cx="11106400" cy="57724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-156367" y="1129675"/>
            <a:ext cx="807200" cy="8072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41" name="Shape 241"/>
          <p:cNvSpPr/>
          <p:nvPr/>
        </p:nvSpPr>
        <p:spPr>
          <a:xfrm>
            <a:off x="290467" y="228333"/>
            <a:ext cx="1405600" cy="14056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1542633" y="-183030"/>
            <a:ext cx="531600" cy="531599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1862967" y="450017"/>
            <a:ext cx="182400" cy="182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650837" y="1779312"/>
            <a:ext cx="284000" cy="284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45" name="Shape 245"/>
          <p:cNvSpPr/>
          <p:nvPr/>
        </p:nvSpPr>
        <p:spPr>
          <a:xfrm>
            <a:off x="10463933" y="5557437"/>
            <a:ext cx="1463600" cy="14636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46" name="Shape 246"/>
          <p:cNvSpPr/>
          <p:nvPr/>
        </p:nvSpPr>
        <p:spPr>
          <a:xfrm>
            <a:off x="11343324" y="3974861"/>
            <a:ext cx="1032800" cy="10328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47" name="Shape 247"/>
          <p:cNvSpPr/>
          <p:nvPr/>
        </p:nvSpPr>
        <p:spPr>
          <a:xfrm>
            <a:off x="10792135" y="5298587"/>
            <a:ext cx="551200" cy="5512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11496064" y="5163513"/>
            <a:ext cx="284000" cy="284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10066695" y="6402209"/>
            <a:ext cx="284000" cy="284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9767547" y="6232889"/>
            <a:ext cx="125200" cy="1252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344385" y="2102801"/>
            <a:ext cx="125200" cy="125199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11635215" y="4266753"/>
            <a:ext cx="449023" cy="449023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253" name="Shape 253"/>
          <p:cNvGrpSpPr/>
          <p:nvPr/>
        </p:nvGrpSpPr>
        <p:grpSpPr>
          <a:xfrm>
            <a:off x="10856499" y="5970097"/>
            <a:ext cx="678467" cy="638280"/>
            <a:chOff x="5972700" y="2330200"/>
            <a:chExt cx="411625" cy="387275"/>
          </a:xfrm>
        </p:grpSpPr>
        <p:sp>
          <p:nvSpPr>
            <p:cNvPr id="254" name="Shape 25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5" name="Shape 255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56" name="Shape 256"/>
          <p:cNvGrpSpPr/>
          <p:nvPr/>
        </p:nvGrpSpPr>
        <p:grpSpPr>
          <a:xfrm>
            <a:off x="727495" y="509852"/>
            <a:ext cx="531543" cy="842560"/>
            <a:chOff x="6718575" y="2318625"/>
            <a:chExt cx="256950" cy="407375"/>
          </a:xfrm>
        </p:grpSpPr>
        <p:sp>
          <p:nvSpPr>
            <p:cNvPr id="257" name="Shape 25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8" name="Shape 25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9" name="Shape 259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0" name="Shape 260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1" name="Shape 261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2" name="Shape 26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3" name="Shape 26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4" name="Shape 264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025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13000">
        <p:wipe/>
      </p:transition>
    </mc:Choice>
    <mc:Fallback xmlns="">
      <p:transition spd="slow" advTm="13000">
        <p:wip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Aqua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/>
        </p:nvSpPr>
        <p:spPr>
          <a:xfrm>
            <a:off x="542867" y="542767"/>
            <a:ext cx="11106400" cy="5772400"/>
          </a:xfrm>
          <a:prstGeom prst="rect">
            <a:avLst/>
          </a:prstGeom>
          <a:solidFill>
            <a:srgbClr val="02BDC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4" name="Shape 294"/>
          <p:cNvSpPr/>
          <p:nvPr/>
        </p:nvSpPr>
        <p:spPr>
          <a:xfrm>
            <a:off x="-156367" y="1129675"/>
            <a:ext cx="807200" cy="8072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5" name="Shape 295"/>
          <p:cNvSpPr/>
          <p:nvPr/>
        </p:nvSpPr>
        <p:spPr>
          <a:xfrm>
            <a:off x="290467" y="228333"/>
            <a:ext cx="1405600" cy="1405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1542633" y="-183030"/>
            <a:ext cx="531600" cy="531599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1862967" y="450017"/>
            <a:ext cx="182400" cy="182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8" name="Shape 298"/>
          <p:cNvSpPr/>
          <p:nvPr/>
        </p:nvSpPr>
        <p:spPr>
          <a:xfrm>
            <a:off x="650837" y="1779312"/>
            <a:ext cx="284000" cy="284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99" name="Shape 299"/>
          <p:cNvSpPr/>
          <p:nvPr/>
        </p:nvSpPr>
        <p:spPr>
          <a:xfrm>
            <a:off x="10463933" y="5557437"/>
            <a:ext cx="1463600" cy="14636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00" name="Shape 300"/>
          <p:cNvSpPr/>
          <p:nvPr/>
        </p:nvSpPr>
        <p:spPr>
          <a:xfrm>
            <a:off x="11343324" y="3974861"/>
            <a:ext cx="1032800" cy="10328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01" name="Shape 301"/>
          <p:cNvSpPr/>
          <p:nvPr/>
        </p:nvSpPr>
        <p:spPr>
          <a:xfrm>
            <a:off x="10792135" y="5298587"/>
            <a:ext cx="551200" cy="5512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02" name="Shape 302"/>
          <p:cNvSpPr/>
          <p:nvPr/>
        </p:nvSpPr>
        <p:spPr>
          <a:xfrm>
            <a:off x="11496064" y="5163513"/>
            <a:ext cx="284000" cy="284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03" name="Shape 303"/>
          <p:cNvSpPr/>
          <p:nvPr/>
        </p:nvSpPr>
        <p:spPr>
          <a:xfrm>
            <a:off x="10066695" y="6402209"/>
            <a:ext cx="284000" cy="284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04" name="Shape 304"/>
          <p:cNvSpPr/>
          <p:nvPr/>
        </p:nvSpPr>
        <p:spPr>
          <a:xfrm>
            <a:off x="9767547" y="6232889"/>
            <a:ext cx="125200" cy="1252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05" name="Shape 305"/>
          <p:cNvSpPr/>
          <p:nvPr/>
        </p:nvSpPr>
        <p:spPr>
          <a:xfrm>
            <a:off x="344385" y="2102801"/>
            <a:ext cx="125200" cy="125199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06" name="Shape 306"/>
          <p:cNvSpPr/>
          <p:nvPr/>
        </p:nvSpPr>
        <p:spPr>
          <a:xfrm>
            <a:off x="11635215" y="4266753"/>
            <a:ext cx="449023" cy="449023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307" name="Shape 307"/>
          <p:cNvGrpSpPr/>
          <p:nvPr/>
        </p:nvGrpSpPr>
        <p:grpSpPr>
          <a:xfrm>
            <a:off x="10856499" y="5970097"/>
            <a:ext cx="678467" cy="638280"/>
            <a:chOff x="5972700" y="2330200"/>
            <a:chExt cx="411625" cy="387275"/>
          </a:xfrm>
        </p:grpSpPr>
        <p:sp>
          <p:nvSpPr>
            <p:cNvPr id="308" name="Shape 308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10" name="Shape 310"/>
          <p:cNvGrpSpPr/>
          <p:nvPr/>
        </p:nvGrpSpPr>
        <p:grpSpPr>
          <a:xfrm>
            <a:off x="727495" y="509852"/>
            <a:ext cx="531543" cy="842560"/>
            <a:chOff x="6718575" y="2318625"/>
            <a:chExt cx="256950" cy="407375"/>
          </a:xfrm>
        </p:grpSpPr>
        <p:sp>
          <p:nvSpPr>
            <p:cNvPr id="311" name="Shape 31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764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13000">
        <p:wipe/>
      </p:transition>
    </mc:Choice>
    <mc:Fallback xmlns="">
      <p:transition spd="slow" advTm="13000">
        <p:wip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Yellow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542867" y="542767"/>
            <a:ext cx="11106400" cy="5772400"/>
          </a:xfrm>
          <a:prstGeom prst="rect">
            <a:avLst/>
          </a:prstGeom>
          <a:solidFill>
            <a:srgbClr val="FFB600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21" name="Shape 321"/>
          <p:cNvSpPr/>
          <p:nvPr/>
        </p:nvSpPr>
        <p:spPr>
          <a:xfrm>
            <a:off x="-156367" y="1129675"/>
            <a:ext cx="807200" cy="8072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290467" y="228333"/>
            <a:ext cx="1405600" cy="14056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23" name="Shape 323"/>
          <p:cNvSpPr/>
          <p:nvPr/>
        </p:nvSpPr>
        <p:spPr>
          <a:xfrm>
            <a:off x="1542633" y="-183030"/>
            <a:ext cx="531600" cy="531599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24" name="Shape 324"/>
          <p:cNvSpPr/>
          <p:nvPr/>
        </p:nvSpPr>
        <p:spPr>
          <a:xfrm>
            <a:off x="1862967" y="450017"/>
            <a:ext cx="182400" cy="182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25" name="Shape 325"/>
          <p:cNvSpPr/>
          <p:nvPr/>
        </p:nvSpPr>
        <p:spPr>
          <a:xfrm>
            <a:off x="650837" y="1779312"/>
            <a:ext cx="284000" cy="284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26" name="Shape 326"/>
          <p:cNvSpPr/>
          <p:nvPr/>
        </p:nvSpPr>
        <p:spPr>
          <a:xfrm>
            <a:off x="10463933" y="5557437"/>
            <a:ext cx="1463600" cy="14636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27" name="Shape 327"/>
          <p:cNvSpPr/>
          <p:nvPr/>
        </p:nvSpPr>
        <p:spPr>
          <a:xfrm>
            <a:off x="11343324" y="3974861"/>
            <a:ext cx="1032800" cy="10328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28" name="Shape 328"/>
          <p:cNvSpPr/>
          <p:nvPr/>
        </p:nvSpPr>
        <p:spPr>
          <a:xfrm>
            <a:off x="10792135" y="5298587"/>
            <a:ext cx="551200" cy="5512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29" name="Shape 329"/>
          <p:cNvSpPr/>
          <p:nvPr/>
        </p:nvSpPr>
        <p:spPr>
          <a:xfrm>
            <a:off x="11496064" y="5163513"/>
            <a:ext cx="284000" cy="284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30" name="Shape 330"/>
          <p:cNvSpPr/>
          <p:nvPr/>
        </p:nvSpPr>
        <p:spPr>
          <a:xfrm>
            <a:off x="10066695" y="6402209"/>
            <a:ext cx="284000" cy="284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31" name="Shape 331"/>
          <p:cNvSpPr/>
          <p:nvPr/>
        </p:nvSpPr>
        <p:spPr>
          <a:xfrm>
            <a:off x="9767547" y="6232889"/>
            <a:ext cx="125200" cy="1252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32" name="Shape 332"/>
          <p:cNvSpPr/>
          <p:nvPr/>
        </p:nvSpPr>
        <p:spPr>
          <a:xfrm>
            <a:off x="344385" y="2102801"/>
            <a:ext cx="125200" cy="125199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33" name="Shape 333"/>
          <p:cNvSpPr/>
          <p:nvPr/>
        </p:nvSpPr>
        <p:spPr>
          <a:xfrm>
            <a:off x="11635215" y="4266753"/>
            <a:ext cx="449023" cy="449023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334" name="Shape 334"/>
          <p:cNvGrpSpPr/>
          <p:nvPr/>
        </p:nvGrpSpPr>
        <p:grpSpPr>
          <a:xfrm>
            <a:off x="10856499" y="5970097"/>
            <a:ext cx="678467" cy="638280"/>
            <a:chOff x="5972700" y="2330200"/>
            <a:chExt cx="411625" cy="387275"/>
          </a:xfrm>
        </p:grpSpPr>
        <p:sp>
          <p:nvSpPr>
            <p:cNvPr id="335" name="Shape 335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6" name="Shape 33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37" name="Shape 337"/>
          <p:cNvGrpSpPr/>
          <p:nvPr/>
        </p:nvGrpSpPr>
        <p:grpSpPr>
          <a:xfrm>
            <a:off x="727495" y="509852"/>
            <a:ext cx="531543" cy="842560"/>
            <a:chOff x="6718575" y="2318625"/>
            <a:chExt cx="256950" cy="407375"/>
          </a:xfrm>
        </p:grpSpPr>
        <p:sp>
          <p:nvSpPr>
            <p:cNvPr id="338" name="Shape 33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9" name="Shape 339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0" name="Shape 340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1" name="Shape 341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2" name="Shape 34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3" name="Shape 34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4" name="Shape 34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5" name="Shape 34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652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13000">
        <p:wipe/>
      </p:transition>
    </mc:Choice>
    <mc:Fallback xmlns="">
      <p:transition spd="slow" advTm="13000">
        <p:wip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Magenta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542867" y="542767"/>
            <a:ext cx="11106400" cy="5772400"/>
          </a:xfrm>
          <a:prstGeom prst="rect">
            <a:avLst/>
          </a:prstGeom>
          <a:solidFill>
            <a:srgbClr val="FC406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48" name="Shape 348"/>
          <p:cNvSpPr/>
          <p:nvPr/>
        </p:nvSpPr>
        <p:spPr>
          <a:xfrm>
            <a:off x="290467" y="228333"/>
            <a:ext cx="1405600" cy="1405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49" name="Shape 349"/>
          <p:cNvSpPr/>
          <p:nvPr/>
        </p:nvSpPr>
        <p:spPr>
          <a:xfrm>
            <a:off x="1542633" y="-183030"/>
            <a:ext cx="531600" cy="531599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50" name="Shape 350"/>
          <p:cNvSpPr/>
          <p:nvPr/>
        </p:nvSpPr>
        <p:spPr>
          <a:xfrm>
            <a:off x="1862967" y="450017"/>
            <a:ext cx="182400" cy="182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51" name="Shape 351"/>
          <p:cNvSpPr/>
          <p:nvPr/>
        </p:nvSpPr>
        <p:spPr>
          <a:xfrm>
            <a:off x="650837" y="1779312"/>
            <a:ext cx="284000" cy="284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52" name="Shape 352"/>
          <p:cNvSpPr/>
          <p:nvPr/>
        </p:nvSpPr>
        <p:spPr>
          <a:xfrm>
            <a:off x="10463933" y="5557437"/>
            <a:ext cx="1463600" cy="14636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53" name="Shape 353"/>
          <p:cNvSpPr/>
          <p:nvPr/>
        </p:nvSpPr>
        <p:spPr>
          <a:xfrm>
            <a:off x="11343324" y="3974861"/>
            <a:ext cx="1032800" cy="10328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54" name="Shape 354"/>
          <p:cNvSpPr/>
          <p:nvPr/>
        </p:nvSpPr>
        <p:spPr>
          <a:xfrm>
            <a:off x="10792135" y="5298587"/>
            <a:ext cx="551200" cy="551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55" name="Shape 355"/>
          <p:cNvSpPr/>
          <p:nvPr/>
        </p:nvSpPr>
        <p:spPr>
          <a:xfrm>
            <a:off x="11496064" y="5163513"/>
            <a:ext cx="284000" cy="284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56" name="Shape 356"/>
          <p:cNvSpPr/>
          <p:nvPr/>
        </p:nvSpPr>
        <p:spPr>
          <a:xfrm>
            <a:off x="10066695" y="6402209"/>
            <a:ext cx="284000" cy="284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57" name="Shape 357"/>
          <p:cNvSpPr/>
          <p:nvPr/>
        </p:nvSpPr>
        <p:spPr>
          <a:xfrm>
            <a:off x="9767547" y="6232889"/>
            <a:ext cx="125200" cy="1252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58" name="Shape 358"/>
          <p:cNvSpPr/>
          <p:nvPr/>
        </p:nvSpPr>
        <p:spPr>
          <a:xfrm>
            <a:off x="344385" y="2102801"/>
            <a:ext cx="125200" cy="125199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59" name="Shape 359"/>
          <p:cNvSpPr/>
          <p:nvPr/>
        </p:nvSpPr>
        <p:spPr>
          <a:xfrm>
            <a:off x="11635215" y="4266753"/>
            <a:ext cx="449023" cy="449023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C406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360" name="Shape 360"/>
          <p:cNvGrpSpPr/>
          <p:nvPr/>
        </p:nvGrpSpPr>
        <p:grpSpPr>
          <a:xfrm>
            <a:off x="10856499" y="5970097"/>
            <a:ext cx="678467" cy="638280"/>
            <a:chOff x="5972700" y="2330200"/>
            <a:chExt cx="411625" cy="387275"/>
          </a:xfrm>
        </p:grpSpPr>
        <p:sp>
          <p:nvSpPr>
            <p:cNvPr id="361" name="Shape 36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2" name="Shape 36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63" name="Shape 363"/>
          <p:cNvGrpSpPr/>
          <p:nvPr/>
        </p:nvGrpSpPr>
        <p:grpSpPr>
          <a:xfrm>
            <a:off x="727495" y="509852"/>
            <a:ext cx="531543" cy="842560"/>
            <a:chOff x="6718575" y="2318625"/>
            <a:chExt cx="256950" cy="407375"/>
          </a:xfrm>
        </p:grpSpPr>
        <p:sp>
          <p:nvSpPr>
            <p:cNvPr id="364" name="Shape 36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5" name="Shape 36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6" name="Shape 36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7" name="Shape 36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8" name="Shape 36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9" name="Shape 36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0" name="Shape 37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1" name="Shape 37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372" name="Shape 372"/>
          <p:cNvSpPr/>
          <p:nvPr/>
        </p:nvSpPr>
        <p:spPr>
          <a:xfrm>
            <a:off x="-156367" y="1129675"/>
            <a:ext cx="807200" cy="8072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761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13000">
        <p:wipe/>
      </p:transition>
    </mc:Choice>
    <mc:Fallback xmlns="">
      <p:transition spd="slow" advTm="13000"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7C2EF-8FAC-493A-8CBD-0884CA9C39E4}" type="datetimeFigureOut">
              <a:rPr lang="en-IE" smtClean="0"/>
              <a:t>30/06/2017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98420-91CC-4DFD-BDB6-9A911F80E6D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6029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13000">
        <p:wipe/>
      </p:transition>
    </mc:Choice>
    <mc:Fallback xmlns="">
      <p:transition spd="slow" advTm="13000"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7C2EF-8FAC-493A-8CBD-0884CA9C39E4}" type="datetimeFigureOut">
              <a:rPr lang="en-IE" smtClean="0"/>
              <a:t>30/06/2017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98420-91CC-4DFD-BDB6-9A911F80E6D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7654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13000">
        <p:wipe/>
      </p:transition>
    </mc:Choice>
    <mc:Fallback xmlns="">
      <p:transition spd="slow" advTm="13000"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7C2EF-8FAC-493A-8CBD-0884CA9C39E4}" type="datetimeFigureOut">
              <a:rPr lang="en-IE" smtClean="0"/>
              <a:t>30/06/2017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98420-91CC-4DFD-BDB6-9A911F80E6D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6253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13000">
        <p:wipe/>
      </p:transition>
    </mc:Choice>
    <mc:Fallback xmlns="">
      <p:transition spd="slow" advTm="13000"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7C2EF-8FAC-493A-8CBD-0884CA9C39E4}" type="datetimeFigureOut">
              <a:rPr lang="en-IE" smtClean="0"/>
              <a:t>30/06/2017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98420-91CC-4DFD-BDB6-9A911F80E6D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4649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13000">
        <p:wipe/>
      </p:transition>
    </mc:Choice>
    <mc:Fallback xmlns="">
      <p:transition spd="slow" advTm="13000">
        <p:wip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7C2EF-8FAC-493A-8CBD-0884CA9C39E4}" type="datetimeFigureOut">
              <a:rPr lang="en-IE" smtClean="0"/>
              <a:t>30/06/2017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98420-91CC-4DFD-BDB6-9A911F80E6D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513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13000">
        <p:wipe/>
      </p:transition>
    </mc:Choice>
    <mc:Fallback xmlns="">
      <p:transition spd="slow" advTm="13000">
        <p:wip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7C2EF-8FAC-493A-8CBD-0884CA9C39E4}" type="datetimeFigureOut">
              <a:rPr lang="en-IE" smtClean="0"/>
              <a:t>30/06/2017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98420-91CC-4DFD-BDB6-9A911F80E6D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8908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13000">
        <p:wipe/>
      </p:transition>
    </mc:Choice>
    <mc:Fallback xmlns="">
      <p:transition spd="slow" advTm="13000"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7C2EF-8FAC-493A-8CBD-0884CA9C39E4}" type="datetimeFigureOut">
              <a:rPr lang="en-IE" smtClean="0"/>
              <a:t>30/06/2017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98420-91CC-4DFD-BDB6-9A911F80E6D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5153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13000">
        <p:wipe/>
      </p:transition>
    </mc:Choice>
    <mc:Fallback xmlns="">
      <p:transition spd="slow" advTm="13000"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57C2EF-8FAC-493A-8CBD-0884CA9C39E4}" type="datetimeFigureOut">
              <a:rPr lang="en-IE" smtClean="0"/>
              <a:t>30/06/2017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498420-91CC-4DFD-BDB6-9A911F80E6D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53615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 xmlns:p14="http://schemas.microsoft.com/office/powerpoint/2010/main">
    <mc:Choice Requires="p14">
      <p:transition spd="slow" p14:dur="3000" advTm="13000">
        <p:wipe/>
      </p:transition>
    </mc:Choice>
    <mc:Fallback xmlns="">
      <p:transition spd="slow" advTm="13000">
        <p:wip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869167" y="1377867"/>
            <a:ext cx="7056400" cy="435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○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>
              <a:spcBef>
                <a:spcPts val="48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48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192100" y="745967"/>
            <a:ext cx="2856000" cy="350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76533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1" r:id="rId7"/>
    <p:sldLayoutId id="2147483672" r:id="rId8"/>
    <p:sldLayoutId id="2147483674" r:id="rId9"/>
    <p:sldLayoutId id="2147483675" r:id="rId10"/>
    <p:sldLayoutId id="2147483676" r:id="rId11"/>
  </p:sldLayoutIdLst>
  <mc:AlternateContent xmlns:mc="http://schemas.openxmlformats.org/markup-compatibility/2006" xmlns:p14="http://schemas.microsoft.com/office/powerpoint/2010/main">
    <mc:Choice Requires="p14">
      <p:transition spd="slow" p14:dur="3000" advTm="13000">
        <p:wipe/>
      </p:transition>
    </mc:Choice>
    <mc:Fallback xmlns="">
      <p:transition spd="slow" advTm="13000">
        <p:wip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6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Rectangle 3"/>
          <p:cNvSpPr/>
          <p:nvPr/>
        </p:nvSpPr>
        <p:spPr>
          <a:xfrm>
            <a:off x="546295" y="634292"/>
            <a:ext cx="11071274" cy="5655212"/>
          </a:xfrm>
          <a:prstGeom prst="rect">
            <a:avLst/>
          </a:prstGeom>
          <a:solidFill>
            <a:srgbClr val="F53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" r="-2027"/>
          <a:stretch/>
        </p:blipFill>
        <p:spPr>
          <a:xfrm>
            <a:off x="5073143" y="634291"/>
            <a:ext cx="6693895" cy="5655213"/>
          </a:xfrm>
        </p:spPr>
      </p:pic>
      <p:sp>
        <p:nvSpPr>
          <p:cNvPr id="18" name="Isosceles Triangle 17"/>
          <p:cNvSpPr/>
          <p:nvPr/>
        </p:nvSpPr>
        <p:spPr>
          <a:xfrm rot="10988639">
            <a:off x="3043007" y="285255"/>
            <a:ext cx="4152708" cy="6301829"/>
          </a:xfrm>
          <a:prstGeom prst="triangle">
            <a:avLst/>
          </a:prstGeom>
          <a:solidFill>
            <a:srgbClr val="F53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0" name="Rectangle 19"/>
          <p:cNvSpPr/>
          <p:nvPr/>
        </p:nvSpPr>
        <p:spPr>
          <a:xfrm>
            <a:off x="3141198" y="17538"/>
            <a:ext cx="4610100" cy="6026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Oval 6"/>
          <p:cNvSpPr/>
          <p:nvPr/>
        </p:nvSpPr>
        <p:spPr>
          <a:xfrm>
            <a:off x="11168868" y="5821958"/>
            <a:ext cx="591434" cy="62160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64941" y="2464336"/>
            <a:ext cx="234462" cy="18558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1760302" y="6443558"/>
            <a:ext cx="239440" cy="2526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45465" y="3025594"/>
            <a:ext cx="4605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 </a:t>
            </a:r>
            <a:endParaRPr lang="en-IE" dirty="0"/>
          </a:p>
        </p:txBody>
      </p:sp>
      <p:sp>
        <p:nvSpPr>
          <p:cNvPr id="21" name="Rectangle 20"/>
          <p:cNvSpPr/>
          <p:nvPr/>
        </p:nvSpPr>
        <p:spPr>
          <a:xfrm>
            <a:off x="2755303" y="6289504"/>
            <a:ext cx="4610100" cy="6026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4764839" y="-126609"/>
            <a:ext cx="2780904" cy="7188591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 rot="1291721">
            <a:off x="-176410" y="-734500"/>
            <a:ext cx="6276713" cy="7520189"/>
          </a:xfrm>
          <a:prstGeom prst="rect">
            <a:avLst/>
          </a:prstGeom>
          <a:blipFill dpi="0" rotWithShape="1">
            <a:blip r:embed="rId3">
              <a:alphaModFix amt="40000"/>
              <a:duotone>
                <a:prstClr val="black"/>
                <a:srgbClr val="F53973">
                  <a:tint val="45000"/>
                  <a:satMod val="400000"/>
                </a:srgbClr>
              </a:duotone>
            </a:blip>
            <a:srcRect/>
            <a:stretch>
              <a:fillRect l="-13712" r="-642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3" name="Rectangle 32"/>
          <p:cNvSpPr/>
          <p:nvPr/>
        </p:nvSpPr>
        <p:spPr>
          <a:xfrm>
            <a:off x="0" y="16081"/>
            <a:ext cx="7545743" cy="6012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Oval 8"/>
          <p:cNvSpPr/>
          <p:nvPr/>
        </p:nvSpPr>
        <p:spPr>
          <a:xfrm>
            <a:off x="1605768" y="-234443"/>
            <a:ext cx="597585" cy="532099"/>
          </a:xfrm>
          <a:prstGeom prst="ellipse">
            <a:avLst/>
          </a:prstGeom>
          <a:solidFill>
            <a:srgbClr val="E34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2203353" y="545302"/>
            <a:ext cx="234462" cy="18558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4955" y="2665658"/>
            <a:ext cx="586247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0" b="1" dirty="0" smtClean="0">
                <a:solidFill>
                  <a:schemeClr val="accent4"/>
                </a:solidFill>
                <a:latin typeface="Poplar Std" panose="04020903030B02020202" pitchFamily="82" charset="0"/>
                <a:ea typeface="Roboto Slab Light" panose="020B0604020202020204" charset="0"/>
              </a:rPr>
              <a:t>Art Classes!</a:t>
            </a:r>
            <a:endParaRPr lang="en-IE" sz="10500" b="1" dirty="0">
              <a:solidFill>
                <a:schemeClr val="accent4"/>
              </a:solidFill>
              <a:latin typeface="Poplar Std" panose="04020903030B02020202" pitchFamily="82" charset="0"/>
              <a:ea typeface="Roboto Slab Light" panose="020B060402020202020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94169" y="2313806"/>
            <a:ext cx="3613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err="1" smtClean="0">
                <a:solidFill>
                  <a:schemeClr val="bg1"/>
                </a:solidFill>
                <a:latin typeface="Arial" panose="020B0604020202020204" pitchFamily="34" charset="0"/>
                <a:ea typeface="Roboto Slab Light" panose="020B0604020202020204" charset="0"/>
                <a:cs typeface="Arial" panose="020B0604020202020204" pitchFamily="34" charset="0"/>
              </a:rPr>
              <a:t>Ger</a:t>
            </a:r>
            <a:r>
              <a:rPr lang="en-GB" sz="3600" b="1" dirty="0" smtClean="0">
                <a:solidFill>
                  <a:schemeClr val="bg1"/>
                </a:solidFill>
                <a:latin typeface="Arial" panose="020B0604020202020204" pitchFamily="34" charset="0"/>
                <a:ea typeface="Roboto Slab Light" panose="020B0604020202020204" charset="0"/>
                <a:cs typeface="Arial" panose="020B0604020202020204" pitchFamily="34" charset="0"/>
              </a:rPr>
              <a:t> Buckley</a:t>
            </a:r>
            <a:endParaRPr lang="en-GB" sz="3600" b="1" dirty="0">
              <a:solidFill>
                <a:schemeClr val="bg1"/>
              </a:solidFill>
              <a:latin typeface="Arial" panose="020B0604020202020204" pitchFamily="34" charset="0"/>
              <a:ea typeface="Roboto Slab Light" panose="020B0604020202020204" charset="0"/>
              <a:cs typeface="Arial" panose="020B0604020202020204" pitchFamily="34" charset="0"/>
            </a:endParaRPr>
          </a:p>
          <a:p>
            <a:r>
              <a:rPr lang="en-GB" dirty="0" smtClean="0"/>
              <a:t> </a:t>
            </a:r>
            <a:endParaRPr lang="en-IE" dirty="0"/>
          </a:p>
        </p:txBody>
      </p:sp>
      <p:sp>
        <p:nvSpPr>
          <p:cNvPr id="34" name="Rectangle 33"/>
          <p:cNvSpPr/>
          <p:nvPr/>
        </p:nvSpPr>
        <p:spPr>
          <a:xfrm rot="16200000">
            <a:off x="-3599442" y="3419499"/>
            <a:ext cx="7545743" cy="708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5" name="Rectangle 34"/>
          <p:cNvSpPr/>
          <p:nvPr/>
        </p:nvSpPr>
        <p:spPr>
          <a:xfrm>
            <a:off x="229500" y="6303572"/>
            <a:ext cx="7545743" cy="6012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Oval 4"/>
          <p:cNvSpPr/>
          <p:nvPr/>
        </p:nvSpPr>
        <p:spPr>
          <a:xfrm>
            <a:off x="221269" y="415665"/>
            <a:ext cx="1688123" cy="1498557"/>
          </a:xfrm>
          <a:prstGeom prst="ellipse">
            <a:avLst/>
          </a:prstGeom>
          <a:solidFill>
            <a:schemeClr val="accent4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-215119" y="1322080"/>
            <a:ext cx="964809" cy="910207"/>
          </a:xfrm>
          <a:prstGeom prst="ellipse">
            <a:avLst/>
          </a:prstGeom>
          <a:solidFill>
            <a:srgbClr val="00B0F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8" y="4712637"/>
            <a:ext cx="2443725" cy="2145363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3121171" y="5933277"/>
            <a:ext cx="598379" cy="583140"/>
          </a:xfrm>
          <a:prstGeom prst="ellipse">
            <a:avLst/>
          </a:prstGeom>
          <a:solidFill>
            <a:srgbClr val="00B0F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70" y="725755"/>
            <a:ext cx="1122048" cy="801944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2365968" y="5241889"/>
            <a:ext cx="1113822" cy="1014837"/>
          </a:xfrm>
          <a:prstGeom prst="ellipse">
            <a:avLst/>
          </a:prstGeom>
          <a:solidFill>
            <a:schemeClr val="accent1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77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0">
        <p:wipe/>
      </p:transition>
    </mc:Choice>
    <mc:Fallback xmlns="">
      <p:transition spd="slow" advClick="0" advTm="10000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lumMod val="60000"/>
                <a:lumOff val="40000"/>
                <a:tint val="45000"/>
                <a:satMod val="400000"/>
              </a:schemeClr>
            </a:duotone>
          </a:blip>
          <a:srcRect t="27458"/>
          <a:stretch/>
        </p:blipFill>
        <p:spPr>
          <a:xfrm>
            <a:off x="0" y="-754"/>
            <a:ext cx="12779622" cy="685875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1" r="10209"/>
          <a:stretch/>
        </p:blipFill>
        <p:spPr>
          <a:xfrm>
            <a:off x="2794" y="2817112"/>
            <a:ext cx="4669213" cy="4114610"/>
          </a:xfrm>
          <a:prstGeom prst="rtTriangle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6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4" t="4681" r="13592" b="10915"/>
          <a:stretch/>
        </p:blipFill>
        <p:spPr>
          <a:xfrm rot="853413">
            <a:off x="9600618" y="-90740"/>
            <a:ext cx="4757342" cy="7720977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5846004" y="-1446917"/>
            <a:ext cx="256712" cy="235130"/>
          </a:xfrm>
          <a:prstGeom prst="ellipse">
            <a:avLst/>
          </a:prstGeom>
          <a:solidFill>
            <a:schemeClr val="tx2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357" y="7637097"/>
            <a:ext cx="1841463" cy="1609756"/>
          </a:xfrm>
          <a:prstGeom prst="rect">
            <a:avLst/>
          </a:prstGeom>
        </p:spPr>
      </p:pic>
      <p:sp>
        <p:nvSpPr>
          <p:cNvPr id="23" name="Shape 428"/>
          <p:cNvSpPr/>
          <p:nvPr/>
        </p:nvSpPr>
        <p:spPr>
          <a:xfrm rot="1280404">
            <a:off x="9951317" y="1489137"/>
            <a:ext cx="1109854" cy="936483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" name="Shape 428"/>
          <p:cNvSpPr/>
          <p:nvPr/>
        </p:nvSpPr>
        <p:spPr>
          <a:xfrm rot="1280404">
            <a:off x="519828" y="5757712"/>
            <a:ext cx="1109854" cy="936483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" name="Shape 428"/>
          <p:cNvSpPr/>
          <p:nvPr/>
        </p:nvSpPr>
        <p:spPr>
          <a:xfrm rot="1280404">
            <a:off x="455283" y="4843689"/>
            <a:ext cx="588790" cy="483565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39112" y="-15592"/>
            <a:ext cx="2090436" cy="1972666"/>
          </a:xfrm>
          <a:prstGeom prst="rect">
            <a:avLst/>
          </a:prstGeom>
        </p:spPr>
      </p:pic>
      <p:sp>
        <p:nvSpPr>
          <p:cNvPr id="26" name="Shape 428"/>
          <p:cNvSpPr/>
          <p:nvPr/>
        </p:nvSpPr>
        <p:spPr>
          <a:xfrm rot="1280404">
            <a:off x="6998768" y="3444669"/>
            <a:ext cx="261824" cy="237861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" name="Shape 428"/>
          <p:cNvSpPr/>
          <p:nvPr/>
        </p:nvSpPr>
        <p:spPr>
          <a:xfrm rot="1280404">
            <a:off x="2530916" y="458527"/>
            <a:ext cx="588790" cy="483565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" name="Isosceles Triangle 4"/>
          <p:cNvSpPr/>
          <p:nvPr/>
        </p:nvSpPr>
        <p:spPr>
          <a:xfrm rot="7897995">
            <a:off x="1789520" y="253163"/>
            <a:ext cx="1312453" cy="780209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" name="Isosceles Triangle 3"/>
          <p:cNvSpPr/>
          <p:nvPr/>
        </p:nvSpPr>
        <p:spPr>
          <a:xfrm rot="12164495">
            <a:off x="8770551" y="-1112187"/>
            <a:ext cx="2343250" cy="9089583"/>
          </a:xfrm>
          <a:prstGeom prst="triangle">
            <a:avLst>
              <a:gd name="adj" fmla="val 498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0" name="Shape 428"/>
          <p:cNvSpPr/>
          <p:nvPr/>
        </p:nvSpPr>
        <p:spPr>
          <a:xfrm rot="1280404">
            <a:off x="11535409" y="2575329"/>
            <a:ext cx="588790" cy="483565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" name="Shape 428"/>
          <p:cNvSpPr/>
          <p:nvPr/>
        </p:nvSpPr>
        <p:spPr>
          <a:xfrm rot="1280404">
            <a:off x="11167695" y="5608440"/>
            <a:ext cx="927556" cy="766320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227" y="1105484"/>
            <a:ext cx="1684723" cy="157579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45030" y="1957379"/>
            <a:ext cx="1226545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9000" b="1" dirty="0" smtClean="0">
                <a:solidFill>
                  <a:srgbClr val="EA9B0C"/>
                </a:solidFill>
                <a:latin typeface="Brush Script MT" panose="03060802040406070304" pitchFamily="66" charset="0"/>
                <a:cs typeface="Arial" panose="020B0604020202020204" pitchFamily="34" charset="0"/>
              </a:rPr>
              <a:t>Flower Club</a:t>
            </a:r>
            <a:endParaRPr lang="en-IE" sz="19000" b="1" dirty="0">
              <a:solidFill>
                <a:srgbClr val="EA9B0C"/>
              </a:solidFill>
              <a:latin typeface="Brush Script MT" panose="03060802040406070304" pitchFamily="66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rot="20775652">
            <a:off x="3251098" y="1155070"/>
            <a:ext cx="40853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200" b="1" dirty="0" smtClean="0">
                <a:solidFill>
                  <a:schemeClr val="accent2"/>
                </a:solidFill>
                <a:latin typeface="Vladimir Script" panose="03050402040407070305" pitchFamily="66" charset="0"/>
              </a:rPr>
              <a:t>Cobh</a:t>
            </a:r>
            <a:endParaRPr lang="en-IE" sz="13200" b="1" dirty="0">
              <a:solidFill>
                <a:schemeClr val="accent2"/>
              </a:solidFill>
              <a:latin typeface="Vladimir Script" panose="03050402040407070305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825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10000">
        <p:push dir="u"/>
      </p:transition>
    </mc:Choice>
    <mc:Fallback>
      <p:transition spd="slow" advTm="1000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641" y="-1357"/>
            <a:ext cx="12192000" cy="6852090"/>
          </a:xfrm>
          <a:prstGeom prst="rect">
            <a:avLst/>
          </a:prstGeom>
          <a:blipFill dpi="0" rotWithShape="1">
            <a:blip r:embed="rId2">
              <a:alphaModFix amt="4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4" name="Isosceles Triangle 3"/>
          <p:cNvSpPr/>
          <p:nvPr/>
        </p:nvSpPr>
        <p:spPr>
          <a:xfrm rot="12164495">
            <a:off x="4429599" y="-782507"/>
            <a:ext cx="2343250" cy="8462461"/>
          </a:xfrm>
          <a:prstGeom prst="triangle">
            <a:avLst>
              <a:gd name="adj" fmla="val 498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Isosceles Triangle 4"/>
          <p:cNvSpPr/>
          <p:nvPr/>
        </p:nvSpPr>
        <p:spPr>
          <a:xfrm rot="7897995">
            <a:off x="1449078" y="866953"/>
            <a:ext cx="1312453" cy="6990758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Oval 9"/>
          <p:cNvSpPr/>
          <p:nvPr/>
        </p:nvSpPr>
        <p:spPr>
          <a:xfrm>
            <a:off x="9932017" y="2066332"/>
            <a:ext cx="256712" cy="235130"/>
          </a:xfrm>
          <a:prstGeom prst="ellipse">
            <a:avLst/>
          </a:prstGeom>
          <a:solidFill>
            <a:schemeClr val="tx2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0904654" y="1601890"/>
            <a:ext cx="1117357" cy="1019831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06423" y="1490479"/>
            <a:ext cx="1145288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500" b="1" dirty="0" smtClean="0">
                <a:solidFill>
                  <a:srgbClr val="62983E"/>
                </a:solidFill>
                <a:latin typeface="Vladimir Script" panose="03050402040407070305" pitchFamily="66" charset="0"/>
              </a:rPr>
              <a:t>Cobh</a:t>
            </a:r>
            <a:endParaRPr lang="en-IE" sz="11500" b="1" dirty="0">
              <a:solidFill>
                <a:srgbClr val="62983E"/>
              </a:solidFill>
              <a:latin typeface="Vladimir Script" panose="03050402040407070305" pitchFamily="66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357" y="7637097"/>
            <a:ext cx="1841463" cy="160975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9414153" y="-714368"/>
            <a:ext cx="3159054" cy="2764916"/>
          </a:xfrm>
          <a:prstGeom prst="ellipse">
            <a:avLst/>
          </a:prstGeom>
          <a:solidFill>
            <a:schemeClr val="accent4">
              <a:lumMod val="60000"/>
              <a:lumOff val="4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5044" y="2295279"/>
            <a:ext cx="146569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800" b="1" dirty="0" smtClean="0">
                <a:solidFill>
                  <a:schemeClr val="accent6">
                    <a:lumMod val="50000"/>
                  </a:schemeClr>
                </a:solidFill>
                <a:latin typeface="Brush Script MT" panose="03060802040406070304" pitchFamily="66" charset="0"/>
                <a:cs typeface="Arial" panose="020B0604020202020204" pitchFamily="34" charset="0"/>
              </a:rPr>
              <a:t>Badminton Club</a:t>
            </a:r>
            <a:endParaRPr lang="en-IE" sz="16800" b="1" dirty="0">
              <a:solidFill>
                <a:schemeClr val="accent6">
                  <a:lumMod val="50000"/>
                </a:schemeClr>
              </a:solidFill>
              <a:latin typeface="Brush Script MT" panose="03060802040406070304" pitchFamily="66" charset="0"/>
              <a:cs typeface="Arial" panose="020B0604020202020204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-200943" y="5482137"/>
            <a:ext cx="1500412" cy="1520768"/>
          </a:xfrm>
          <a:prstGeom prst="ellipse">
            <a:avLst/>
          </a:prstGeom>
          <a:solidFill>
            <a:srgbClr val="92D050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Shape 428"/>
          <p:cNvSpPr/>
          <p:nvPr/>
        </p:nvSpPr>
        <p:spPr>
          <a:xfrm rot="1280404">
            <a:off x="1486939" y="1817439"/>
            <a:ext cx="1109854" cy="936483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" name="Shape 428"/>
          <p:cNvSpPr/>
          <p:nvPr/>
        </p:nvSpPr>
        <p:spPr>
          <a:xfrm rot="1280404">
            <a:off x="455283" y="4843689"/>
            <a:ext cx="588790" cy="483565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" name="Shape 428"/>
          <p:cNvSpPr/>
          <p:nvPr/>
        </p:nvSpPr>
        <p:spPr>
          <a:xfrm rot="1280404">
            <a:off x="1212853" y="5368925"/>
            <a:ext cx="261824" cy="237861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" name="Shape 428"/>
          <p:cNvSpPr/>
          <p:nvPr/>
        </p:nvSpPr>
        <p:spPr>
          <a:xfrm rot="1280404">
            <a:off x="1684089" y="101748"/>
            <a:ext cx="588790" cy="483565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" name="Oval 27"/>
          <p:cNvSpPr/>
          <p:nvPr/>
        </p:nvSpPr>
        <p:spPr>
          <a:xfrm>
            <a:off x="1022214" y="6303618"/>
            <a:ext cx="486767" cy="447663"/>
          </a:xfrm>
          <a:prstGeom prst="ellipse">
            <a:avLst/>
          </a:prstGeom>
          <a:solidFill>
            <a:srgbClr val="F53973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4786357" y="3019427"/>
            <a:ext cx="438587" cy="429296"/>
          </a:xfrm>
          <a:prstGeom prst="ellipse">
            <a:avLst/>
          </a:prstGeom>
          <a:solidFill>
            <a:srgbClr val="F53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007" y="11194"/>
            <a:ext cx="1821280" cy="19458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20810480">
            <a:off x="9938693" y="199544"/>
            <a:ext cx="234465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MAIN HALL</a:t>
            </a:r>
          </a:p>
          <a:p>
            <a:r>
              <a:rPr lang="en-GB" sz="2400" b="1" dirty="0" smtClean="0"/>
              <a:t>TUESDAY </a:t>
            </a:r>
          </a:p>
          <a:p>
            <a:r>
              <a:rPr lang="en-GB" sz="2400" b="1" dirty="0" smtClean="0"/>
              <a:t>7:30PM – 9PM 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6815458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 advTm="10000">
        <p15:prstTrans prst="pageCurlDouble"/>
      </p:transition>
    </mc:Choice>
    <mc:Fallback>
      <p:transition spd="slow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4131" r="6484" b="16582"/>
          <a:stretch/>
        </p:blipFill>
        <p:spPr>
          <a:xfrm>
            <a:off x="1683039" y="-48127"/>
            <a:ext cx="10791819" cy="6898105"/>
          </a:xfrm>
          <a:prstGeom prst="rect">
            <a:avLst/>
          </a:prstGeom>
        </p:spPr>
      </p:pic>
      <p:pic>
        <p:nvPicPr>
          <p:cNvPr id="1028" name="Picture 4" descr="Image may contain: 5 people, people smiling, people standing and shorts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6"/>
          <a:stretch/>
        </p:blipFill>
        <p:spPr bwMode="auto">
          <a:xfrm>
            <a:off x="0" y="-32085"/>
            <a:ext cx="707894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357" y="7637097"/>
            <a:ext cx="1841463" cy="1609756"/>
          </a:xfrm>
          <a:prstGeom prst="rect">
            <a:avLst/>
          </a:prstGeom>
        </p:spPr>
      </p:pic>
      <p:sp>
        <p:nvSpPr>
          <p:cNvPr id="24" name="Shape 428"/>
          <p:cNvSpPr/>
          <p:nvPr/>
        </p:nvSpPr>
        <p:spPr>
          <a:xfrm rot="1280404">
            <a:off x="2854625" y="723363"/>
            <a:ext cx="654667" cy="559611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" name="Shape 428"/>
          <p:cNvSpPr/>
          <p:nvPr/>
        </p:nvSpPr>
        <p:spPr>
          <a:xfrm rot="1280404">
            <a:off x="219103" y="131682"/>
            <a:ext cx="1085356" cy="983496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" name="Shape 428"/>
          <p:cNvSpPr/>
          <p:nvPr/>
        </p:nvSpPr>
        <p:spPr>
          <a:xfrm rot="1280404">
            <a:off x="10284354" y="4548579"/>
            <a:ext cx="1940719" cy="1738460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" name="Shape 428"/>
          <p:cNvSpPr/>
          <p:nvPr/>
        </p:nvSpPr>
        <p:spPr>
          <a:xfrm rot="1280404">
            <a:off x="9079494" y="381647"/>
            <a:ext cx="588790" cy="483565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" name="Shape 428"/>
          <p:cNvSpPr/>
          <p:nvPr/>
        </p:nvSpPr>
        <p:spPr>
          <a:xfrm rot="1280404">
            <a:off x="873783" y="5808238"/>
            <a:ext cx="588790" cy="483565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" name="Shape 428"/>
          <p:cNvSpPr/>
          <p:nvPr/>
        </p:nvSpPr>
        <p:spPr>
          <a:xfrm rot="1280404">
            <a:off x="219103" y="4422946"/>
            <a:ext cx="1085356" cy="983496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" name="Isosceles Triangle 3"/>
          <p:cNvSpPr/>
          <p:nvPr/>
        </p:nvSpPr>
        <p:spPr>
          <a:xfrm rot="10800000">
            <a:off x="3133650" y="-664297"/>
            <a:ext cx="5924698" cy="9911150"/>
          </a:xfrm>
          <a:prstGeom prst="triangle">
            <a:avLst>
              <a:gd name="adj" fmla="val 498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888" y="171865"/>
            <a:ext cx="4335875" cy="4119413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3273689" y="-256674"/>
            <a:ext cx="2158746" cy="7315200"/>
          </a:xfrm>
          <a:prstGeom prst="line">
            <a:avLst/>
          </a:prstGeom>
          <a:ln w="31750">
            <a:solidFill>
              <a:srgbClr val="C4822A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6769768" y="-481263"/>
            <a:ext cx="2241926" cy="7539789"/>
          </a:xfrm>
          <a:prstGeom prst="line">
            <a:avLst/>
          </a:prstGeom>
          <a:ln w="31750">
            <a:solidFill>
              <a:srgbClr val="C4822A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664284" y="4000446"/>
            <a:ext cx="28554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smtClean="0"/>
              <a:t>ROOM </a:t>
            </a:r>
            <a:r>
              <a:rPr lang="en-GB" sz="4000" b="1" dirty="0" smtClean="0">
                <a:solidFill>
                  <a:srgbClr val="C4822A"/>
                </a:solidFill>
              </a:rPr>
              <a:t>14</a:t>
            </a:r>
            <a:r>
              <a:rPr lang="en-GB" sz="4000" b="1" dirty="0" smtClean="0"/>
              <a:t> </a:t>
            </a:r>
          </a:p>
          <a:p>
            <a:pPr algn="ctr"/>
            <a:r>
              <a:rPr lang="en-GB" sz="2800" b="1" dirty="0" smtClean="0"/>
              <a:t>WEDNESDAYS </a:t>
            </a:r>
          </a:p>
          <a:p>
            <a:pPr algn="ctr"/>
            <a:r>
              <a:rPr lang="en-GB" sz="2800" b="1" dirty="0" smtClean="0"/>
              <a:t>4:30 – 7PM</a:t>
            </a:r>
            <a:endParaRPr lang="en-IE" sz="2800" b="1" dirty="0"/>
          </a:p>
        </p:txBody>
      </p:sp>
    </p:spTree>
    <p:extLst>
      <p:ext uri="{BB962C8B-B14F-4D97-AF65-F5344CB8AC3E}">
        <p14:creationId xmlns:p14="http://schemas.microsoft.com/office/powerpoint/2010/main" val="2219526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10000">
        <p:cover/>
      </p:transition>
    </mc:Choice>
    <mc:Fallback>
      <p:transition spd="slow" advTm="10000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lumMod val="60000"/>
                <a:lumOff val="40000"/>
                <a:tint val="45000"/>
                <a:satMod val="400000"/>
              </a:schemeClr>
            </a:duotone>
          </a:blip>
          <a:srcRect b="8152"/>
          <a:stretch/>
        </p:blipFill>
        <p:spPr>
          <a:xfrm>
            <a:off x="0" y="0"/>
            <a:ext cx="12192000" cy="7593865"/>
          </a:xfrm>
          <a:prstGeom prst="rect">
            <a:avLst/>
          </a:prstGeom>
        </p:spPr>
      </p:pic>
      <p:sp>
        <p:nvSpPr>
          <p:cNvPr id="4" name="Isosceles Triangle 3"/>
          <p:cNvSpPr/>
          <p:nvPr/>
        </p:nvSpPr>
        <p:spPr>
          <a:xfrm rot="12920626">
            <a:off x="9303865" y="-262887"/>
            <a:ext cx="2135570" cy="9555743"/>
          </a:xfrm>
          <a:prstGeom prst="triangle">
            <a:avLst>
              <a:gd name="adj" fmla="val 498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Isosceles Triangle 4"/>
          <p:cNvSpPr/>
          <p:nvPr/>
        </p:nvSpPr>
        <p:spPr>
          <a:xfrm rot="7897995">
            <a:off x="1005232" y="2024092"/>
            <a:ext cx="1312453" cy="6990758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357" y="7637097"/>
            <a:ext cx="1841463" cy="1609756"/>
          </a:xfrm>
          <a:prstGeom prst="rect">
            <a:avLst/>
          </a:prstGeom>
        </p:spPr>
      </p:pic>
      <p:sp>
        <p:nvSpPr>
          <p:cNvPr id="24" name="Shape 428"/>
          <p:cNvSpPr/>
          <p:nvPr/>
        </p:nvSpPr>
        <p:spPr>
          <a:xfrm rot="1280404">
            <a:off x="10818131" y="5611332"/>
            <a:ext cx="1109854" cy="936483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" name="Shape 428"/>
          <p:cNvSpPr/>
          <p:nvPr/>
        </p:nvSpPr>
        <p:spPr>
          <a:xfrm rot="1280404">
            <a:off x="455283" y="4843689"/>
            <a:ext cx="588790" cy="483565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" name="Shape 428"/>
          <p:cNvSpPr/>
          <p:nvPr/>
        </p:nvSpPr>
        <p:spPr>
          <a:xfrm rot="1280404" flipH="1">
            <a:off x="3920115" y="5477621"/>
            <a:ext cx="619127" cy="538997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" name="Oval 11"/>
          <p:cNvSpPr/>
          <p:nvPr/>
        </p:nvSpPr>
        <p:spPr>
          <a:xfrm>
            <a:off x="3843268" y="1288399"/>
            <a:ext cx="4670135" cy="4462971"/>
          </a:xfrm>
          <a:prstGeom prst="ellipse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618" y="1422518"/>
            <a:ext cx="5592975" cy="41947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537">
            <a:off x="-3519426" y="-2697532"/>
            <a:ext cx="1486265" cy="14862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144349" y="-5484244"/>
            <a:ext cx="3164098" cy="27617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6078" y="-3817093"/>
            <a:ext cx="1765241" cy="1765241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214371" y="175807"/>
            <a:ext cx="2615480" cy="2189793"/>
          </a:xfrm>
          <a:prstGeom prst="ellipse">
            <a:avLst/>
          </a:prstGeom>
          <a:solidFill>
            <a:schemeClr val="accent4">
              <a:lumMod val="60000"/>
              <a:lumOff val="4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8392" y="578206"/>
            <a:ext cx="24493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/>
              <a:t>MAIN HALL</a:t>
            </a:r>
          </a:p>
          <a:p>
            <a:r>
              <a:rPr lang="en-GB" sz="2800" b="1" dirty="0" smtClean="0"/>
              <a:t>THRUSDAYS </a:t>
            </a:r>
          </a:p>
          <a:p>
            <a:r>
              <a:rPr lang="en-GB" sz="2800" b="1" dirty="0" smtClean="0"/>
              <a:t>7PM – 9PM  </a:t>
            </a:r>
            <a:endParaRPr lang="en-IE" sz="2800" b="1" dirty="0"/>
          </a:p>
        </p:txBody>
      </p:sp>
    </p:spTree>
    <p:extLst>
      <p:ext uri="{BB962C8B-B14F-4D97-AF65-F5344CB8AC3E}">
        <p14:creationId xmlns:p14="http://schemas.microsoft.com/office/powerpoint/2010/main" val="2530252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10000">
        <p14:reveal/>
      </p:transition>
    </mc:Choice>
    <mc:Fallback>
      <p:transition spd="slow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45432" y="548233"/>
            <a:ext cx="11038556" cy="5751600"/>
          </a:xfrm>
          <a:prstGeom prst="rect">
            <a:avLst/>
          </a:prstGeom>
          <a:blipFill dpi="0" rotWithShape="1">
            <a:blip r:embed="rId3">
              <a:alphaModFix amt="37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13712" r="-642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54" name="Shape 554"/>
          <p:cNvSpPr/>
          <p:nvPr/>
        </p:nvSpPr>
        <p:spPr>
          <a:xfrm>
            <a:off x="5406033" y="1715733"/>
            <a:ext cx="4710000" cy="3007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r>
              <a:rPr lang="en" sz="1333" kern="0" dirty="0">
                <a:solidFill>
                  <a:srgbClr val="A6BCC9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Place your screenshot here</a:t>
            </a:r>
          </a:p>
        </p:txBody>
      </p:sp>
      <p:sp>
        <p:nvSpPr>
          <p:cNvPr id="555" name="Shape 555"/>
          <p:cNvSpPr txBox="1">
            <a:spLocks noGrp="1"/>
          </p:cNvSpPr>
          <p:nvPr>
            <p:ph type="body" idx="4294967295"/>
          </p:nvPr>
        </p:nvSpPr>
        <p:spPr>
          <a:xfrm>
            <a:off x="577744" y="343732"/>
            <a:ext cx="4757408" cy="57516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600" dirty="0" smtClean="0">
                <a:solidFill>
                  <a:srgbClr val="02BDC7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Cobh Youth Services</a:t>
            </a:r>
            <a:endParaRPr lang="en" sz="3600" dirty="0">
              <a:solidFill>
                <a:srgbClr val="02BDC7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>
              <a:spcBef>
                <a:spcPts val="0"/>
              </a:spcBef>
              <a:buNone/>
            </a:pPr>
            <a:r>
              <a:rPr lang="en" sz="2400" dirty="0" smtClean="0"/>
              <a:t>Developed to empower children and young people to reach their full potential </a:t>
            </a:r>
            <a:endParaRPr lang="en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369" y="5169688"/>
            <a:ext cx="3316266" cy="1353710"/>
          </a:xfrm>
          <a:prstGeom prst="rect">
            <a:avLst/>
          </a:prstGeom>
        </p:spPr>
      </p:pic>
      <p:sp>
        <p:nvSpPr>
          <p:cNvPr id="553" name="Shape 553"/>
          <p:cNvSpPr/>
          <p:nvPr/>
        </p:nvSpPr>
        <p:spPr>
          <a:xfrm>
            <a:off x="5190934" y="1503226"/>
            <a:ext cx="5140196" cy="4001701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356" y="1666142"/>
            <a:ext cx="3735218" cy="310678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7127"/>
            <a:ext cx="2129217" cy="3225989"/>
          </a:xfrm>
          <a:prstGeom prst="rect">
            <a:avLst/>
          </a:prstGeom>
        </p:spPr>
      </p:pic>
      <p:sp>
        <p:nvSpPr>
          <p:cNvPr id="6" name="Flowchart: Data 5"/>
          <p:cNvSpPr/>
          <p:nvPr/>
        </p:nvSpPr>
        <p:spPr>
          <a:xfrm>
            <a:off x="6272462" y="102770"/>
            <a:ext cx="5831889" cy="1020178"/>
          </a:xfrm>
          <a:prstGeom prst="flowChartInputOutpu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3200" dirty="0">
              <a:solidFill>
                <a:srgbClr val="00B0F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62883" y="346533"/>
            <a:ext cx="4256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chemeClr val="bg1"/>
                </a:solidFill>
                <a:latin typeface="Roboto Slab Light"/>
              </a:rPr>
              <a:t>TUESDAYS - MAIN HALL </a:t>
            </a:r>
            <a:endParaRPr lang="en-IE" sz="2400" b="1" dirty="0">
              <a:solidFill>
                <a:schemeClr val="bg1"/>
              </a:solidFill>
              <a:latin typeface="Roboto Slab Light"/>
            </a:endParaRPr>
          </a:p>
        </p:txBody>
      </p:sp>
    </p:spTree>
    <p:extLst>
      <p:ext uri="{BB962C8B-B14F-4D97-AF65-F5344CB8AC3E}">
        <p14:creationId xmlns:p14="http://schemas.microsoft.com/office/powerpoint/2010/main" val="2952611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10000">
        <p:randomBar dir="vert"/>
      </p:transition>
    </mc:Choice>
    <mc:Fallback>
      <p:transition spd="slow" advTm="10000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1616" y="-31246"/>
            <a:ext cx="12213615" cy="6889246"/>
          </a:xfrm>
          <a:prstGeom prst="rect">
            <a:avLst/>
          </a:prstGeom>
          <a:blipFill dpi="0" rotWithShape="1">
            <a:blip r:embed="rId2">
              <a:alphaModFix amt="49000"/>
            </a:blip>
            <a:srcRect/>
            <a:stretch>
              <a:fillRect l="-32114" r="-7466" b="-679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Oval 4"/>
          <p:cNvSpPr/>
          <p:nvPr/>
        </p:nvSpPr>
        <p:spPr>
          <a:xfrm>
            <a:off x="-630968" y="-725112"/>
            <a:ext cx="3032924" cy="2807209"/>
          </a:xfrm>
          <a:prstGeom prst="ellipse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9976766" y="5881214"/>
            <a:ext cx="1063429" cy="9767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1354391" y="4311876"/>
            <a:ext cx="753700" cy="713960"/>
          </a:xfrm>
          <a:prstGeom prst="ellipse">
            <a:avLst/>
          </a:prstGeom>
          <a:solidFill>
            <a:srgbClr val="00B0F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 rot="20334938">
            <a:off x="10779431" y="5133174"/>
            <a:ext cx="1903621" cy="1860618"/>
          </a:xfrm>
          <a:prstGeom prst="ellipse">
            <a:avLst/>
          </a:prstGeom>
          <a:solidFill>
            <a:schemeClr val="accent4">
              <a:lumMod val="60000"/>
              <a:lumOff val="4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2800" b="1" dirty="0">
              <a:latin typeface="Roboto Slab Light" panose="020B0604020202020204" charset="0"/>
              <a:ea typeface="Roboto Slab Light" panose="020B0604020202020204" charset="0"/>
              <a:cs typeface="Verdana" panose="020B0604030504040204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3297146" y="1128951"/>
            <a:ext cx="267595" cy="207445"/>
          </a:xfrm>
          <a:prstGeom prst="ellipse">
            <a:avLst/>
          </a:prstGeom>
          <a:solidFill>
            <a:srgbClr val="00B0F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3754121" y="291642"/>
            <a:ext cx="200095" cy="179693"/>
          </a:xfrm>
          <a:prstGeom prst="ellipse">
            <a:avLst/>
          </a:prstGeom>
          <a:solidFill>
            <a:srgbClr val="F53973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849438" y="-41073"/>
            <a:ext cx="1492045" cy="1298439"/>
          </a:xfrm>
          <a:prstGeom prst="ellipse">
            <a:avLst/>
          </a:prstGeom>
          <a:solidFill>
            <a:srgbClr val="F53973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Shape 858"/>
          <p:cNvSpPr/>
          <p:nvPr/>
        </p:nvSpPr>
        <p:spPr>
          <a:xfrm>
            <a:off x="226675" y="229330"/>
            <a:ext cx="1285089" cy="1109384"/>
          </a:xfrm>
          <a:custGeom>
            <a:avLst/>
            <a:gdLst/>
            <a:ahLst/>
            <a:cxnLst/>
            <a:rect l="0" t="0" r="0" b="0"/>
            <a:pathLst>
              <a:path w="12593" h="8623" fill="none" extrusionOk="0">
                <a:moveTo>
                  <a:pt x="5481" y="8622"/>
                </a:moveTo>
                <a:lnTo>
                  <a:pt x="5481" y="8622"/>
                </a:lnTo>
                <a:lnTo>
                  <a:pt x="6017" y="8574"/>
                </a:lnTo>
                <a:lnTo>
                  <a:pt x="6382" y="8525"/>
                </a:lnTo>
                <a:lnTo>
                  <a:pt x="6796" y="8452"/>
                </a:lnTo>
                <a:lnTo>
                  <a:pt x="7234" y="8354"/>
                </a:lnTo>
                <a:lnTo>
                  <a:pt x="7697" y="8257"/>
                </a:lnTo>
                <a:lnTo>
                  <a:pt x="8184" y="8086"/>
                </a:lnTo>
                <a:lnTo>
                  <a:pt x="8671" y="7892"/>
                </a:lnTo>
                <a:lnTo>
                  <a:pt x="9134" y="7648"/>
                </a:lnTo>
                <a:lnTo>
                  <a:pt x="9353" y="7526"/>
                </a:lnTo>
                <a:lnTo>
                  <a:pt x="9597" y="7356"/>
                </a:lnTo>
                <a:lnTo>
                  <a:pt x="9792" y="7185"/>
                </a:lnTo>
                <a:lnTo>
                  <a:pt x="9986" y="7015"/>
                </a:lnTo>
                <a:lnTo>
                  <a:pt x="10181" y="6820"/>
                </a:lnTo>
                <a:lnTo>
                  <a:pt x="10376" y="6601"/>
                </a:lnTo>
                <a:lnTo>
                  <a:pt x="10522" y="6357"/>
                </a:lnTo>
                <a:lnTo>
                  <a:pt x="10668" y="6114"/>
                </a:lnTo>
                <a:lnTo>
                  <a:pt x="10814" y="5846"/>
                </a:lnTo>
                <a:lnTo>
                  <a:pt x="10912" y="5554"/>
                </a:lnTo>
                <a:lnTo>
                  <a:pt x="11009" y="5261"/>
                </a:lnTo>
                <a:lnTo>
                  <a:pt x="11082" y="4945"/>
                </a:lnTo>
                <a:lnTo>
                  <a:pt x="11131" y="4579"/>
                </a:lnTo>
                <a:lnTo>
                  <a:pt x="11155" y="4214"/>
                </a:lnTo>
                <a:lnTo>
                  <a:pt x="11155" y="4214"/>
                </a:lnTo>
                <a:lnTo>
                  <a:pt x="11155" y="3873"/>
                </a:lnTo>
                <a:lnTo>
                  <a:pt x="11131" y="3435"/>
                </a:lnTo>
                <a:lnTo>
                  <a:pt x="11131" y="2972"/>
                </a:lnTo>
                <a:lnTo>
                  <a:pt x="11131" y="2753"/>
                </a:lnTo>
                <a:lnTo>
                  <a:pt x="11180" y="2582"/>
                </a:lnTo>
                <a:lnTo>
                  <a:pt x="12032" y="2607"/>
                </a:lnTo>
                <a:lnTo>
                  <a:pt x="11594" y="2120"/>
                </a:lnTo>
                <a:lnTo>
                  <a:pt x="11594" y="2120"/>
                </a:lnTo>
                <a:lnTo>
                  <a:pt x="11764" y="2046"/>
                </a:lnTo>
                <a:lnTo>
                  <a:pt x="11935" y="1973"/>
                </a:lnTo>
                <a:lnTo>
                  <a:pt x="12300" y="1827"/>
                </a:lnTo>
                <a:lnTo>
                  <a:pt x="12568" y="1730"/>
                </a:lnTo>
                <a:lnTo>
                  <a:pt x="12592" y="1681"/>
                </a:lnTo>
                <a:lnTo>
                  <a:pt x="12592" y="1657"/>
                </a:lnTo>
                <a:lnTo>
                  <a:pt x="12568" y="1632"/>
                </a:lnTo>
                <a:lnTo>
                  <a:pt x="12568" y="1632"/>
                </a:lnTo>
                <a:lnTo>
                  <a:pt x="12203" y="1511"/>
                </a:lnTo>
                <a:lnTo>
                  <a:pt x="11789" y="1389"/>
                </a:lnTo>
                <a:lnTo>
                  <a:pt x="11302" y="1267"/>
                </a:lnTo>
                <a:lnTo>
                  <a:pt x="11302" y="1267"/>
                </a:lnTo>
                <a:lnTo>
                  <a:pt x="11082" y="1024"/>
                </a:lnTo>
                <a:lnTo>
                  <a:pt x="10863" y="780"/>
                </a:lnTo>
                <a:lnTo>
                  <a:pt x="10547" y="512"/>
                </a:lnTo>
                <a:lnTo>
                  <a:pt x="10352" y="390"/>
                </a:lnTo>
                <a:lnTo>
                  <a:pt x="10157" y="269"/>
                </a:lnTo>
                <a:lnTo>
                  <a:pt x="9938" y="171"/>
                </a:lnTo>
                <a:lnTo>
                  <a:pt x="9719" y="98"/>
                </a:lnTo>
                <a:lnTo>
                  <a:pt x="9475" y="25"/>
                </a:lnTo>
                <a:lnTo>
                  <a:pt x="9231" y="1"/>
                </a:lnTo>
                <a:lnTo>
                  <a:pt x="8964" y="25"/>
                </a:lnTo>
                <a:lnTo>
                  <a:pt x="8696" y="74"/>
                </a:lnTo>
                <a:lnTo>
                  <a:pt x="8696" y="74"/>
                </a:lnTo>
                <a:lnTo>
                  <a:pt x="8501" y="122"/>
                </a:lnTo>
                <a:lnTo>
                  <a:pt x="8306" y="171"/>
                </a:lnTo>
                <a:lnTo>
                  <a:pt x="8111" y="269"/>
                </a:lnTo>
                <a:lnTo>
                  <a:pt x="7916" y="366"/>
                </a:lnTo>
                <a:lnTo>
                  <a:pt x="7746" y="488"/>
                </a:lnTo>
                <a:lnTo>
                  <a:pt x="7575" y="610"/>
                </a:lnTo>
                <a:lnTo>
                  <a:pt x="7405" y="756"/>
                </a:lnTo>
                <a:lnTo>
                  <a:pt x="7283" y="926"/>
                </a:lnTo>
                <a:lnTo>
                  <a:pt x="7137" y="1097"/>
                </a:lnTo>
                <a:lnTo>
                  <a:pt x="7039" y="1267"/>
                </a:lnTo>
                <a:lnTo>
                  <a:pt x="6942" y="1462"/>
                </a:lnTo>
                <a:lnTo>
                  <a:pt x="6845" y="1657"/>
                </a:lnTo>
                <a:lnTo>
                  <a:pt x="6796" y="1876"/>
                </a:lnTo>
                <a:lnTo>
                  <a:pt x="6747" y="2095"/>
                </a:lnTo>
                <a:lnTo>
                  <a:pt x="6723" y="2339"/>
                </a:lnTo>
                <a:lnTo>
                  <a:pt x="6723" y="2558"/>
                </a:lnTo>
                <a:lnTo>
                  <a:pt x="1" y="4360"/>
                </a:lnTo>
                <a:lnTo>
                  <a:pt x="1" y="4360"/>
                </a:lnTo>
                <a:lnTo>
                  <a:pt x="318" y="4579"/>
                </a:lnTo>
                <a:lnTo>
                  <a:pt x="634" y="4799"/>
                </a:lnTo>
                <a:lnTo>
                  <a:pt x="951" y="5018"/>
                </a:lnTo>
                <a:lnTo>
                  <a:pt x="1267" y="5188"/>
                </a:lnTo>
                <a:lnTo>
                  <a:pt x="1608" y="5359"/>
                </a:lnTo>
                <a:lnTo>
                  <a:pt x="1925" y="5481"/>
                </a:lnTo>
                <a:lnTo>
                  <a:pt x="2266" y="5602"/>
                </a:lnTo>
                <a:lnTo>
                  <a:pt x="2583" y="5724"/>
                </a:lnTo>
                <a:lnTo>
                  <a:pt x="2923" y="5797"/>
                </a:lnTo>
                <a:lnTo>
                  <a:pt x="3264" y="5846"/>
                </a:lnTo>
                <a:lnTo>
                  <a:pt x="3581" y="5895"/>
                </a:lnTo>
                <a:lnTo>
                  <a:pt x="3922" y="5919"/>
                </a:lnTo>
                <a:lnTo>
                  <a:pt x="4263" y="5919"/>
                </a:lnTo>
                <a:lnTo>
                  <a:pt x="4604" y="5895"/>
                </a:lnTo>
                <a:lnTo>
                  <a:pt x="4945" y="5846"/>
                </a:lnTo>
                <a:lnTo>
                  <a:pt x="5286" y="5797"/>
                </a:lnTo>
                <a:lnTo>
                  <a:pt x="5286" y="5797"/>
                </a:lnTo>
                <a:lnTo>
                  <a:pt x="5603" y="5700"/>
                </a:lnTo>
                <a:lnTo>
                  <a:pt x="5919" y="5627"/>
                </a:lnTo>
                <a:lnTo>
                  <a:pt x="6455" y="5407"/>
                </a:lnTo>
                <a:lnTo>
                  <a:pt x="6942" y="5188"/>
                </a:lnTo>
                <a:lnTo>
                  <a:pt x="7356" y="4969"/>
                </a:lnTo>
                <a:lnTo>
                  <a:pt x="7697" y="4750"/>
                </a:lnTo>
                <a:lnTo>
                  <a:pt x="7941" y="4579"/>
                </a:lnTo>
                <a:lnTo>
                  <a:pt x="8160" y="4409"/>
                </a:lnTo>
                <a:lnTo>
                  <a:pt x="8160" y="4409"/>
                </a:lnTo>
                <a:lnTo>
                  <a:pt x="8233" y="4360"/>
                </a:lnTo>
                <a:lnTo>
                  <a:pt x="8330" y="4336"/>
                </a:lnTo>
                <a:lnTo>
                  <a:pt x="8428" y="4360"/>
                </a:lnTo>
                <a:lnTo>
                  <a:pt x="8501" y="4409"/>
                </a:lnTo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Isosceles Triangle 21"/>
          <p:cNvSpPr/>
          <p:nvPr/>
        </p:nvSpPr>
        <p:spPr>
          <a:xfrm rot="7897995">
            <a:off x="-1492896" y="3214667"/>
            <a:ext cx="1312453" cy="5697632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630" y="123545"/>
            <a:ext cx="9844206" cy="575766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 rot="21272332">
            <a:off x="5901284" y="1808885"/>
            <a:ext cx="3820196" cy="2684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 smtClean="0">
                <a:solidFill>
                  <a:schemeClr val="accent1">
                    <a:lumMod val="75000"/>
                  </a:schemeClr>
                </a:solidFill>
                <a:latin typeface="Birch Std" panose="03060502040705060204" pitchFamily="66" charset="0"/>
              </a:rPr>
              <a:t>COBH BIRD CLUB</a:t>
            </a:r>
          </a:p>
          <a:p>
            <a:r>
              <a:rPr lang="en-GB" sz="2800" dirty="0" smtClean="0">
                <a:solidFill>
                  <a:schemeClr val="accent1">
                    <a:lumMod val="75000"/>
                  </a:schemeClr>
                </a:solidFill>
              </a:rPr>
              <a:t>EVERY 2</a:t>
            </a:r>
            <a:r>
              <a:rPr lang="en-GB" sz="2800" baseline="30000" dirty="0" smtClean="0">
                <a:solidFill>
                  <a:schemeClr val="accent1">
                    <a:lumMod val="75000"/>
                  </a:schemeClr>
                </a:solidFill>
              </a:rPr>
              <a:t>ND</a:t>
            </a:r>
            <a:r>
              <a:rPr lang="en-GB" sz="2800" dirty="0" smtClean="0">
                <a:solidFill>
                  <a:schemeClr val="accent1">
                    <a:lumMod val="75000"/>
                  </a:schemeClr>
                </a:solidFill>
              </a:rPr>
              <a:t> THURSDAY </a:t>
            </a:r>
          </a:p>
          <a:p>
            <a:r>
              <a:rPr lang="en-GB" sz="2800" dirty="0" smtClean="0">
                <a:solidFill>
                  <a:schemeClr val="accent1">
                    <a:lumMod val="75000"/>
                  </a:schemeClr>
                </a:solidFill>
              </a:rPr>
              <a:t>ROOM 7 </a:t>
            </a:r>
          </a:p>
          <a:p>
            <a:r>
              <a:rPr lang="en-GB" sz="2800" dirty="0" smtClean="0">
                <a:solidFill>
                  <a:schemeClr val="accent1">
                    <a:lumMod val="75000"/>
                  </a:schemeClr>
                </a:solidFill>
              </a:rPr>
              <a:t>8:30PM – 9:30PM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155051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10000">
        <p:push dir="u"/>
      </p:transition>
    </mc:Choice>
    <mc:Fallback>
      <p:transition spd="slow" advTm="10000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Rectangle 3"/>
          <p:cNvSpPr/>
          <p:nvPr/>
        </p:nvSpPr>
        <p:spPr>
          <a:xfrm>
            <a:off x="614604" y="631971"/>
            <a:ext cx="11071274" cy="565521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14" name="Rectangle 13"/>
          <p:cNvSpPr/>
          <p:nvPr/>
        </p:nvSpPr>
        <p:spPr>
          <a:xfrm>
            <a:off x="0" y="18089"/>
            <a:ext cx="12192000" cy="6891291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rgbClr val="00B0F0">
                  <a:tint val="45000"/>
                  <a:satMod val="400000"/>
                </a:srgbClr>
              </a:duotone>
            </a:blip>
            <a:srcRect/>
            <a:stretch>
              <a:fillRect l="-13712" r="-642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721" y="-87486"/>
            <a:ext cx="3709279" cy="3347822"/>
          </a:xfrm>
          <a:prstGeom prst="ellipse">
            <a:avLst/>
          </a:prstGeom>
        </p:spPr>
      </p:pic>
      <p:sp>
        <p:nvSpPr>
          <p:cNvPr id="10" name="Oval 9"/>
          <p:cNvSpPr/>
          <p:nvPr/>
        </p:nvSpPr>
        <p:spPr>
          <a:xfrm>
            <a:off x="264941" y="2464336"/>
            <a:ext cx="234462" cy="18558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0135132" y="3854310"/>
            <a:ext cx="239440" cy="2526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19284" y="3479525"/>
            <a:ext cx="4605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 </a:t>
            </a:r>
            <a:endParaRPr lang="en-IE" dirty="0"/>
          </a:p>
        </p:txBody>
      </p:sp>
      <p:sp>
        <p:nvSpPr>
          <p:cNvPr id="5" name="Oval 4"/>
          <p:cNvSpPr/>
          <p:nvPr/>
        </p:nvSpPr>
        <p:spPr>
          <a:xfrm>
            <a:off x="10509738" y="5329755"/>
            <a:ext cx="1688123" cy="1498557"/>
          </a:xfrm>
          <a:prstGeom prst="ellipse">
            <a:avLst/>
          </a:prstGeom>
          <a:solidFill>
            <a:schemeClr val="accent4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2203353" y="545302"/>
            <a:ext cx="234462" cy="185582"/>
          </a:xfrm>
          <a:prstGeom prst="ellipse">
            <a:avLst/>
          </a:prstGeom>
          <a:solidFill>
            <a:srgbClr val="F53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-105323" y="-39280"/>
            <a:ext cx="2698850" cy="2561461"/>
          </a:xfrm>
          <a:prstGeom prst="ellipse">
            <a:avLst/>
          </a:prstGeom>
          <a:solidFill>
            <a:srgbClr val="F53973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2095947" y="-70863"/>
            <a:ext cx="1650302" cy="1539868"/>
          </a:xfrm>
          <a:prstGeom prst="ellipse">
            <a:avLst/>
          </a:prstGeom>
          <a:solidFill>
            <a:srgbClr val="EA9B0C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84" y="3536278"/>
            <a:ext cx="3406008" cy="322121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9989" y="2085102"/>
            <a:ext cx="121920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600" b="1" dirty="0" smtClean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SWELS</a:t>
            </a:r>
            <a:endParaRPr lang="en-IE" sz="16600" b="1" dirty="0">
              <a:solidFill>
                <a:schemeClr val="bg1"/>
              </a:solidFill>
              <a:latin typeface="Adobe Kaiti Std R" panose="02020400000000000000" pitchFamily="18" charset="-128"/>
              <a:ea typeface="Adobe Kaiti Std R" panose="02020400000000000000" pitchFamily="18" charset="-128"/>
            </a:endParaRPr>
          </a:p>
        </p:txBody>
      </p:sp>
      <p:sp>
        <p:nvSpPr>
          <p:cNvPr id="7" name="Oval 6"/>
          <p:cNvSpPr/>
          <p:nvPr/>
        </p:nvSpPr>
        <p:spPr>
          <a:xfrm>
            <a:off x="10493737" y="3420608"/>
            <a:ext cx="436380" cy="378347"/>
          </a:xfrm>
          <a:prstGeom prst="ellipse">
            <a:avLst/>
          </a:prstGeom>
          <a:solidFill>
            <a:srgbClr val="E7BC4F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10968259" y="2404741"/>
            <a:ext cx="1419916" cy="1250009"/>
          </a:xfrm>
          <a:prstGeom prst="ellipse">
            <a:avLst/>
          </a:prstGeom>
          <a:solidFill>
            <a:srgbClr val="F52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3129990" y="5138682"/>
            <a:ext cx="1976218" cy="1769695"/>
          </a:xfrm>
          <a:prstGeom prst="ellipse">
            <a:avLst/>
          </a:prstGeom>
          <a:solidFill>
            <a:schemeClr val="accent1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9486" y="460131"/>
            <a:ext cx="30700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solidFill>
                  <a:schemeClr val="bg1"/>
                </a:solidFill>
              </a:rPr>
              <a:t>MAIN HALL</a:t>
            </a:r>
          </a:p>
          <a:p>
            <a:r>
              <a:rPr lang="en-GB" sz="2800" b="1" dirty="0" smtClean="0">
                <a:solidFill>
                  <a:schemeClr val="bg1"/>
                </a:solidFill>
              </a:rPr>
              <a:t>MONDAYS</a:t>
            </a:r>
          </a:p>
          <a:p>
            <a:r>
              <a:rPr lang="en-GB" sz="2800" b="1" dirty="0" smtClean="0">
                <a:solidFill>
                  <a:schemeClr val="bg1"/>
                </a:solidFill>
              </a:rPr>
              <a:t>10AM – 12AM</a:t>
            </a:r>
          </a:p>
          <a:p>
            <a:r>
              <a:rPr lang="en-GB" dirty="0" smtClean="0"/>
              <a:t>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3815075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 advTm="10000">
        <p15:prstTrans prst="wind"/>
      </p:transition>
    </mc:Choice>
    <mc:Fallback>
      <p:transition spd="slow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822" y="0"/>
            <a:ext cx="4033115" cy="3224567"/>
          </a:xfrm>
          <a:prstGeom prst="rect">
            <a:avLst/>
          </a:prstGeom>
        </p:spPr>
      </p:pic>
      <p:sp>
        <p:nvSpPr>
          <p:cNvPr id="4" name="Isosceles Triangle 3"/>
          <p:cNvSpPr/>
          <p:nvPr/>
        </p:nvSpPr>
        <p:spPr>
          <a:xfrm rot="7897995">
            <a:off x="1529290" y="2230534"/>
            <a:ext cx="1312453" cy="6990758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Isosceles Triangle 4"/>
          <p:cNvSpPr/>
          <p:nvPr/>
        </p:nvSpPr>
        <p:spPr>
          <a:xfrm rot="13898589">
            <a:off x="8567561" y="884814"/>
            <a:ext cx="1312453" cy="9137368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3421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10000">
        <p:split orient="vert"/>
      </p:transition>
    </mc:Choice>
    <mc:Fallback>
      <p:transition spd="slow" advTm="10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217295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932" y="0"/>
            <a:ext cx="8317836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1714568">
            <a:off x="1323996" y="6250220"/>
            <a:ext cx="322428" cy="896820"/>
          </a:xfrm>
          <a:prstGeom prst="rect">
            <a:avLst/>
          </a:prstGeom>
          <a:solidFill>
            <a:srgbClr val="784E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Rectangle 4"/>
          <p:cNvSpPr/>
          <p:nvPr/>
        </p:nvSpPr>
        <p:spPr>
          <a:xfrm rot="1714568">
            <a:off x="1414564" y="6160598"/>
            <a:ext cx="45719" cy="1033843"/>
          </a:xfrm>
          <a:prstGeom prst="rect">
            <a:avLst/>
          </a:prstGeom>
          <a:solidFill>
            <a:srgbClr val="A08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TextBox 5"/>
          <p:cNvSpPr txBox="1"/>
          <p:nvPr/>
        </p:nvSpPr>
        <p:spPr>
          <a:xfrm>
            <a:off x="4299045" y="1460311"/>
            <a:ext cx="40670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 err="1" smtClean="0">
                <a:latin typeface="Forte" panose="03060902040502070203" pitchFamily="66" charset="0"/>
              </a:rPr>
              <a:t>Childrens</a:t>
            </a:r>
            <a:r>
              <a:rPr lang="en-GB" sz="6000" dirty="0" smtClean="0">
                <a:latin typeface="Forte" panose="03060902040502070203" pitchFamily="66" charset="0"/>
              </a:rPr>
              <a:t> </a:t>
            </a:r>
          </a:p>
          <a:p>
            <a:pPr algn="ctr"/>
            <a:r>
              <a:rPr lang="en-GB" sz="6000" dirty="0" smtClean="0">
                <a:latin typeface="Forte" panose="03060902040502070203" pitchFamily="66" charset="0"/>
              </a:rPr>
              <a:t>Art &amp; Craft</a:t>
            </a:r>
          </a:p>
          <a:p>
            <a:pPr algn="ctr"/>
            <a:r>
              <a:rPr lang="en-GB" sz="6000" dirty="0" smtClean="0">
                <a:latin typeface="Forte" panose="03060902040502070203" pitchFamily="66" charset="0"/>
              </a:rPr>
              <a:t>Workshops </a:t>
            </a:r>
            <a:endParaRPr lang="en-IE" sz="6000" dirty="0">
              <a:latin typeface="Forte" panose="0306090204050207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394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10000">
        <p:wipe/>
      </p:transition>
    </mc:Choice>
    <mc:Fallback>
      <p:transition spd="slow" advClick="0" advTm="10000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66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" name="Oval 2"/>
          <p:cNvSpPr/>
          <p:nvPr/>
        </p:nvSpPr>
        <p:spPr>
          <a:xfrm>
            <a:off x="3822031" y="1443789"/>
            <a:ext cx="4547937" cy="397042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ectangle 6"/>
          <p:cNvSpPr/>
          <p:nvPr/>
        </p:nvSpPr>
        <p:spPr>
          <a:xfrm>
            <a:off x="3669631" y="695324"/>
            <a:ext cx="4547937" cy="5467350"/>
          </a:xfrm>
          <a:prstGeom prst="rect">
            <a:avLst/>
          </a:prstGeom>
          <a:blipFill>
            <a:blip r:embed="rId3">
              <a:alphaModFix amt="66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TextBox 5"/>
          <p:cNvSpPr txBox="1"/>
          <p:nvPr/>
        </p:nvSpPr>
        <p:spPr>
          <a:xfrm>
            <a:off x="3479131" y="4302972"/>
            <a:ext cx="106298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 smtClean="0">
                <a:latin typeface="Algerian" panose="04020705040A02060702" pitchFamily="82" charset="0"/>
              </a:rPr>
              <a:t>Society</a:t>
            </a:r>
            <a:endParaRPr lang="en-IE" sz="8800" b="1" dirty="0">
              <a:latin typeface="Algerian" panose="04020705040A02060702" pitchFamily="8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1892970" y="3087736"/>
            <a:ext cx="1600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b="1" dirty="0" smtClean="0">
                <a:latin typeface="Algerian" panose="04020705040A02060702" pitchFamily="82" charset="0"/>
              </a:rPr>
              <a:t>Cobh</a:t>
            </a:r>
            <a:r>
              <a:rPr lang="en-GB" sz="8800" b="1" dirty="0" smtClean="0">
                <a:solidFill>
                  <a:srgbClr val="9A3C3C"/>
                </a:solidFill>
                <a:latin typeface="Rosewood Std Regular" panose="04090804040204020202" pitchFamily="82" charset="0"/>
              </a:rPr>
              <a:t> </a:t>
            </a:r>
            <a:r>
              <a:rPr lang="en-GB" sz="9600" b="1" dirty="0" err="1" smtClean="0">
                <a:latin typeface="Rosewood Std Regular" panose="04090804040204020202" pitchFamily="82" charset="0"/>
              </a:rPr>
              <a:t>Gramaphone</a:t>
            </a:r>
            <a:endParaRPr lang="en-IE" sz="8800" b="1" dirty="0">
              <a:solidFill>
                <a:srgbClr val="9A3C3C"/>
              </a:solidFill>
              <a:latin typeface="Rosewood Std Regular" panose="040908040402040202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626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10000">
        <p14:warp dir="in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isplaying Square Logo - No Taglin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4" name="AutoShape 4" descr="Displaying Square Logo - No Taglin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490" y="975578"/>
            <a:ext cx="4299805" cy="4299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591" y="3576794"/>
            <a:ext cx="2819398" cy="30075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671" y="135034"/>
            <a:ext cx="1897547" cy="17702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4051496"/>
            <a:ext cx="2720889" cy="26662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2151877"/>
            <a:ext cx="1483104" cy="149115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20230"/>
            <a:ext cx="39024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i="1" dirty="0" smtClean="0">
                <a:solidFill>
                  <a:srgbClr val="002060"/>
                </a:solidFill>
                <a:latin typeface="Brush Script Std" panose="03060802040607070404" pitchFamily="66" charset="0"/>
              </a:rPr>
              <a:t>Summer Camp </a:t>
            </a:r>
          </a:p>
          <a:p>
            <a:r>
              <a:rPr lang="en-GB" sz="4400" i="1" dirty="0" smtClean="0">
                <a:solidFill>
                  <a:srgbClr val="002060"/>
                </a:solidFill>
                <a:latin typeface="Brush Script Std" panose="03060802040607070404" pitchFamily="66" charset="0"/>
              </a:rPr>
              <a:t>ROOM 14 </a:t>
            </a:r>
            <a:endParaRPr lang="en-IE" sz="4400" i="1" dirty="0">
              <a:solidFill>
                <a:srgbClr val="002060"/>
              </a:solidFill>
              <a:latin typeface="Brush Script Std" panose="0306080204060707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90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10000">
        <p:fade/>
      </p:transition>
    </mc:Choice>
    <mc:Fallback xmlns="">
      <p:transition spd="slow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t="5095"/>
          <a:stretch/>
        </p:blipFill>
        <p:spPr>
          <a:xfrm>
            <a:off x="-1588168" y="-880517"/>
            <a:ext cx="13780168" cy="7738517"/>
          </a:xfrm>
          <a:prstGeom prst="rect">
            <a:avLst/>
          </a:prstGeom>
          <a:gradFill flip="none" rotWithShape="1">
            <a:gsLst>
              <a:gs pos="2000">
                <a:schemeClr val="accent3">
                  <a:lumMod val="5000"/>
                  <a:lumOff val="95000"/>
                  <a:alpha val="0"/>
                </a:schemeClr>
              </a:gs>
              <a:gs pos="77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3000">
                <a:schemeClr val="accent3">
                  <a:lumMod val="30000"/>
                  <a:lumOff val="70000"/>
                </a:schemeClr>
              </a:gs>
            </a:gsLst>
            <a:lin ang="0" scaled="1"/>
            <a:tileRect/>
          </a:gradFill>
        </p:spPr>
      </p:pic>
      <p:sp>
        <p:nvSpPr>
          <p:cNvPr id="3" name="Isosceles Triangle 2"/>
          <p:cNvSpPr/>
          <p:nvPr/>
        </p:nvSpPr>
        <p:spPr>
          <a:xfrm rot="16200000">
            <a:off x="3607689" y="-1545556"/>
            <a:ext cx="10079466" cy="7796462"/>
          </a:xfrm>
          <a:prstGeom prst="triangle">
            <a:avLst/>
          </a:prstGeom>
          <a:gradFill>
            <a:gsLst>
              <a:gs pos="2000">
                <a:schemeClr val="accent3">
                  <a:lumMod val="5000"/>
                  <a:lumOff val="95000"/>
                  <a:alpha val="0"/>
                </a:schemeClr>
              </a:gs>
              <a:gs pos="77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0">
                <a:schemeClr val="accent3">
                  <a:lumMod val="30000"/>
                  <a:lumOff val="7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Isosceles Triangle 4"/>
          <p:cNvSpPr/>
          <p:nvPr/>
        </p:nvSpPr>
        <p:spPr>
          <a:xfrm rot="16200000">
            <a:off x="3713732" y="-1368730"/>
            <a:ext cx="9513725" cy="7442808"/>
          </a:xfrm>
          <a:prstGeom prst="triangle">
            <a:avLst/>
          </a:prstGeom>
          <a:blipFill dpi="0" rotWithShape="0">
            <a:blip r:embed="rId3">
              <a:alphaModFix amt="4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229" y="2548484"/>
            <a:ext cx="6065373" cy="36064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62011" y="1775467"/>
            <a:ext cx="4106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ast</a:t>
            </a:r>
            <a:r>
              <a:rPr lang="en-GB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en-GB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ork</a:t>
            </a:r>
            <a:r>
              <a:rPr lang="en-GB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E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92317">
            <a:off x="8115781" y="2901415"/>
            <a:ext cx="3460851" cy="339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 rot="20208167">
            <a:off x="8740286" y="3865246"/>
            <a:ext cx="55645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 smtClean="0">
                <a:solidFill>
                  <a:schemeClr val="bg1"/>
                </a:solidFill>
              </a:rPr>
              <a:t>MONDAYS </a:t>
            </a:r>
          </a:p>
          <a:p>
            <a:r>
              <a:rPr lang="en-GB" sz="4000" b="1" dirty="0" smtClean="0">
                <a:solidFill>
                  <a:schemeClr val="bg1"/>
                </a:solidFill>
              </a:rPr>
              <a:t>ROOM 14 </a:t>
            </a:r>
          </a:p>
        </p:txBody>
      </p:sp>
    </p:spTree>
    <p:extLst>
      <p:ext uri="{BB962C8B-B14F-4D97-AF65-F5344CB8AC3E}">
        <p14:creationId xmlns:p14="http://schemas.microsoft.com/office/powerpoint/2010/main" val="1923490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10000">
        <p14:doors dir="vert"/>
      </p:transition>
    </mc:Choice>
    <mc:Fallback>
      <p:transition spd="slow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1026" name="Picture 2" descr="Image result for motorbike slid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249"/>
            <a:ext cx="12192000" cy="6876249"/>
          </a:xfrm>
          <a:prstGeom prst="rect">
            <a:avLst/>
          </a:prstGeom>
          <a:gradFill flip="none" rotWithShape="1">
            <a:gsLst>
              <a:gs pos="900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</p:pic>
      <p:sp>
        <p:nvSpPr>
          <p:cNvPr id="5" name="Isosceles Triangle 4"/>
          <p:cNvSpPr/>
          <p:nvPr/>
        </p:nvSpPr>
        <p:spPr>
          <a:xfrm rot="9450831">
            <a:off x="-486878" y="-193350"/>
            <a:ext cx="7598424" cy="875899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TextBox 11"/>
          <p:cNvSpPr txBox="1"/>
          <p:nvPr/>
        </p:nvSpPr>
        <p:spPr>
          <a:xfrm>
            <a:off x="647700" y="885002"/>
            <a:ext cx="56007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 smtClean="0">
                <a:solidFill>
                  <a:schemeClr val="accent1">
                    <a:lumMod val="75000"/>
                  </a:schemeClr>
                </a:solidFill>
                <a:latin typeface="Bauhaus 93" panose="04030905020B02020C02" pitchFamily="82" charset="0"/>
                <a:ea typeface="Yu Gothic UI" panose="020B0500000000000000" pitchFamily="34" charset="-128"/>
              </a:rPr>
              <a:t>C</a:t>
            </a:r>
            <a:r>
              <a:rPr lang="en-GB" sz="6000" dirty="0" smtClean="0">
                <a:latin typeface="Bauhaus 93" panose="04030905020B02020C02" pitchFamily="82" charset="0"/>
                <a:ea typeface="Yu Gothic UI" panose="020B0500000000000000" pitchFamily="34" charset="-128"/>
              </a:rPr>
              <a:t>ORK </a:t>
            </a:r>
            <a:r>
              <a:rPr lang="en-GB" sz="6000" dirty="0" smtClean="0">
                <a:solidFill>
                  <a:schemeClr val="bg1">
                    <a:lumMod val="50000"/>
                  </a:schemeClr>
                </a:solidFill>
                <a:latin typeface="Bauhaus 93" panose="04030905020B02020C02" pitchFamily="82" charset="0"/>
                <a:ea typeface="Yu Gothic UI" panose="020B0500000000000000" pitchFamily="34" charset="-128"/>
              </a:rPr>
              <a:t>M</a:t>
            </a:r>
            <a:r>
              <a:rPr lang="en-GB" sz="6000" dirty="0" smtClean="0">
                <a:latin typeface="Bauhaus 93" panose="04030905020B02020C02" pitchFamily="82" charset="0"/>
                <a:ea typeface="Yu Gothic UI" panose="020B0500000000000000" pitchFamily="34" charset="-128"/>
              </a:rPr>
              <a:t>OTORCYCLE </a:t>
            </a:r>
            <a:r>
              <a:rPr lang="en-GB" sz="6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uhaus 93" panose="04030905020B02020C02" pitchFamily="82" charset="0"/>
                <a:ea typeface="Yu Gothic UI" panose="020B0500000000000000" pitchFamily="34" charset="-128"/>
              </a:rPr>
              <a:t>C</a:t>
            </a:r>
            <a:r>
              <a:rPr lang="en-GB" sz="6000" dirty="0" smtClean="0">
                <a:latin typeface="Bauhaus 93" panose="04030905020B02020C02" pitchFamily="82" charset="0"/>
                <a:ea typeface="Yu Gothic UI" panose="020B0500000000000000" pitchFamily="34" charset="-128"/>
              </a:rPr>
              <a:t>LUB</a:t>
            </a:r>
            <a:endParaRPr lang="en-IE" sz="6000" dirty="0">
              <a:latin typeface="Bauhaus 93" panose="04030905020B02020C02" pitchFamily="82" charset="0"/>
              <a:ea typeface="Yu Gothic UI" panose="020B0500000000000000" pitchFamily="34" charset="-128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38956">
            <a:off x="203362" y="3899301"/>
            <a:ext cx="2905613" cy="274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6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0">
        <p:randomBar dir="vert"/>
      </p:transition>
    </mc:Choice>
    <mc:Fallback xmlns="">
      <p:transition spd="slow" advClick="0" advTm="10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251" y="1543050"/>
            <a:ext cx="3200400" cy="3200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2262" y="0"/>
            <a:ext cx="6286500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664" y="0"/>
            <a:ext cx="50214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71801"/>
      </p:ext>
    </p:extLst>
  </p:cSld>
  <p:clrMapOvr>
    <a:masterClrMapping/>
  </p:clrMapOvr>
  <p:transition spd="slow" advClick="0" advTm="10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TextBox 11"/>
          <p:cNvSpPr txBox="1"/>
          <p:nvPr/>
        </p:nvSpPr>
        <p:spPr>
          <a:xfrm>
            <a:off x="647700" y="885002"/>
            <a:ext cx="56007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 smtClean="0">
                <a:solidFill>
                  <a:schemeClr val="accent1">
                    <a:lumMod val="75000"/>
                  </a:schemeClr>
                </a:solidFill>
                <a:latin typeface="Bauhaus 93" panose="04030905020B02020C02" pitchFamily="82" charset="0"/>
                <a:ea typeface="Yu Gothic UI" panose="020B0500000000000000" pitchFamily="34" charset="-128"/>
              </a:rPr>
              <a:t>C</a:t>
            </a:r>
            <a:r>
              <a:rPr lang="en-GB" sz="6000" dirty="0" smtClean="0">
                <a:latin typeface="Bauhaus 93" panose="04030905020B02020C02" pitchFamily="82" charset="0"/>
                <a:ea typeface="Yu Gothic UI" panose="020B0500000000000000" pitchFamily="34" charset="-128"/>
              </a:rPr>
              <a:t>ORK </a:t>
            </a:r>
            <a:r>
              <a:rPr lang="en-GB" sz="6000" dirty="0" smtClean="0">
                <a:solidFill>
                  <a:schemeClr val="bg1">
                    <a:lumMod val="50000"/>
                  </a:schemeClr>
                </a:solidFill>
                <a:latin typeface="Bauhaus 93" panose="04030905020B02020C02" pitchFamily="82" charset="0"/>
                <a:ea typeface="Yu Gothic UI" panose="020B0500000000000000" pitchFamily="34" charset="-128"/>
              </a:rPr>
              <a:t>M</a:t>
            </a:r>
            <a:r>
              <a:rPr lang="en-GB" sz="6000" dirty="0" smtClean="0">
                <a:latin typeface="Bauhaus 93" panose="04030905020B02020C02" pitchFamily="82" charset="0"/>
                <a:ea typeface="Yu Gothic UI" panose="020B0500000000000000" pitchFamily="34" charset="-128"/>
              </a:rPr>
              <a:t>OTORCYCLE </a:t>
            </a:r>
            <a:r>
              <a:rPr lang="en-GB" sz="6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uhaus 93" panose="04030905020B02020C02" pitchFamily="82" charset="0"/>
                <a:ea typeface="Yu Gothic UI" panose="020B0500000000000000" pitchFamily="34" charset="-128"/>
              </a:rPr>
              <a:t>L</a:t>
            </a:r>
            <a:r>
              <a:rPr lang="en-GB" sz="6000" dirty="0" smtClean="0">
                <a:latin typeface="Bauhaus 93" panose="04030905020B02020C02" pitchFamily="82" charset="0"/>
                <a:ea typeface="Yu Gothic UI" panose="020B0500000000000000" pitchFamily="34" charset="-128"/>
              </a:rPr>
              <a:t>ESSONS</a:t>
            </a:r>
            <a:endParaRPr lang="en-IE" sz="6000" dirty="0">
              <a:latin typeface="Bauhaus 93" panose="04030905020B02020C02" pitchFamily="82" charset="0"/>
              <a:ea typeface="Yu Gothic UI" panose="020B0500000000000000" pitchFamily="34" charset="-128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38956">
            <a:off x="203362" y="3899301"/>
            <a:ext cx="2905613" cy="27408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194"/>
            <a:ext cx="12192000" cy="6901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317" y="885002"/>
            <a:ext cx="4991366" cy="499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46874"/>
      </p:ext>
    </p:extLst>
  </p:cSld>
  <p:clrMapOvr>
    <a:masterClrMapping/>
  </p:clrMapOvr>
  <p:transition spd="slow" advClick="0" advTm="10000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4042" cy="69913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596" y="2400577"/>
            <a:ext cx="6800850" cy="180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220157"/>
      </p:ext>
    </p:extLst>
  </p:cSld>
  <p:clrMapOvr>
    <a:masterClrMapping/>
  </p:clrMapOvr>
  <p:transition spd="slow" advClick="0" advTm="10000"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200650" y="0"/>
            <a:ext cx="6991350" cy="6858000"/>
          </a:xfrm>
          <a:prstGeom prst="rect">
            <a:avLst/>
          </a:prstGeom>
          <a:blipFill dpi="0" rotWithShape="1">
            <a:blip r:embed="rId2">
              <a:alphaModFix amt="6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" name="Isosceles Triangle 3"/>
          <p:cNvSpPr/>
          <p:nvPr/>
        </p:nvSpPr>
        <p:spPr>
          <a:xfrm rot="8134603">
            <a:off x="-192367" y="1010870"/>
            <a:ext cx="9201736" cy="799635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2" y="209729"/>
            <a:ext cx="4838700" cy="4838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4787" y="5181778"/>
            <a:ext cx="486727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solidFill>
                  <a:srgbClr val="35934A"/>
                </a:solidFill>
              </a:rPr>
              <a:t>THURS</a:t>
            </a:r>
            <a:r>
              <a:rPr lang="en-GB" sz="3600" b="1" dirty="0" smtClean="0"/>
              <a:t> 1:30PM – 7PM </a:t>
            </a:r>
          </a:p>
          <a:p>
            <a:pPr algn="ctr"/>
            <a:r>
              <a:rPr lang="en-GB" sz="3600" b="1" dirty="0" smtClean="0">
                <a:solidFill>
                  <a:srgbClr val="35934A"/>
                </a:solidFill>
              </a:rPr>
              <a:t>SAT</a:t>
            </a:r>
            <a:r>
              <a:rPr lang="en-GB" sz="3600" b="1" dirty="0" smtClean="0"/>
              <a:t> 1PM – 5PM </a:t>
            </a:r>
            <a:endParaRPr lang="en-IE" sz="3600" b="1" dirty="0"/>
          </a:p>
        </p:txBody>
      </p:sp>
    </p:spTree>
    <p:extLst>
      <p:ext uri="{BB962C8B-B14F-4D97-AF65-F5344CB8AC3E}">
        <p14:creationId xmlns:p14="http://schemas.microsoft.com/office/powerpoint/2010/main" val="297384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57900" y="0"/>
            <a:ext cx="61341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23000">
                <a:srgbClr val="61D6FF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60579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" name="TextBox 3"/>
          <p:cNvSpPr txBox="1"/>
          <p:nvPr/>
        </p:nvSpPr>
        <p:spPr>
          <a:xfrm>
            <a:off x="6353175" y="1352550"/>
            <a:ext cx="55435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 smtClean="0">
                <a:solidFill>
                  <a:schemeClr val="bg2">
                    <a:lumMod val="25000"/>
                  </a:schemeClr>
                </a:solidFill>
                <a:latin typeface="Forte" panose="03060902040502070203" pitchFamily="66" charset="0"/>
              </a:rPr>
              <a:t>COBH</a:t>
            </a:r>
            <a:r>
              <a:rPr lang="en-GB" sz="7200" dirty="0" smtClean="0">
                <a:solidFill>
                  <a:schemeClr val="bg1"/>
                </a:solidFill>
                <a:latin typeface="Forte" panose="03060902040502070203" pitchFamily="66" charset="0"/>
              </a:rPr>
              <a:t> </a:t>
            </a:r>
          </a:p>
          <a:p>
            <a:r>
              <a:rPr lang="en-GB" sz="7200" dirty="0" smtClean="0">
                <a:solidFill>
                  <a:schemeClr val="bg1"/>
                </a:solidFill>
                <a:latin typeface="Forte" panose="03060902040502070203" pitchFamily="66" charset="0"/>
              </a:rPr>
              <a:t>BASKETBALL </a:t>
            </a:r>
          </a:p>
          <a:p>
            <a:r>
              <a:rPr lang="en-GB" sz="7200" dirty="0" smtClean="0">
                <a:solidFill>
                  <a:schemeClr val="bg1"/>
                </a:solidFill>
                <a:latin typeface="Forte" panose="03060902040502070203" pitchFamily="66" charset="0"/>
              </a:rPr>
              <a:t>       CLUB </a:t>
            </a:r>
            <a:endParaRPr lang="en-IE" sz="7200" dirty="0">
              <a:solidFill>
                <a:schemeClr val="bg1"/>
              </a:solidFill>
              <a:latin typeface="Forte" panose="03060902040502070203" pitchFamily="66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37386">
            <a:off x="142367" y="177764"/>
            <a:ext cx="4513193" cy="44323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98104">
            <a:off x="1841187" y="2021202"/>
            <a:ext cx="5228635" cy="52286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687" y="3606981"/>
            <a:ext cx="1537113" cy="1557791"/>
          </a:xfrm>
          <a:prstGeom prst="rect">
            <a:avLst/>
          </a:prstGeom>
        </p:spPr>
      </p:pic>
      <p:sp>
        <p:nvSpPr>
          <p:cNvPr id="14" name="Isosceles Triangle 13"/>
          <p:cNvSpPr/>
          <p:nvPr/>
        </p:nvSpPr>
        <p:spPr>
          <a:xfrm rot="14353564">
            <a:off x="9003088" y="2670185"/>
            <a:ext cx="3276600" cy="62865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5" name="Isosceles Triangle 14"/>
          <p:cNvSpPr/>
          <p:nvPr/>
        </p:nvSpPr>
        <p:spPr>
          <a:xfrm rot="7235037">
            <a:off x="425914" y="2867472"/>
            <a:ext cx="1310668" cy="616791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6" name="TextBox 15"/>
          <p:cNvSpPr txBox="1"/>
          <p:nvPr/>
        </p:nvSpPr>
        <p:spPr>
          <a:xfrm rot="18841623">
            <a:off x="9225310" y="4651801"/>
            <a:ext cx="3267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rgbClr val="333F50"/>
                </a:solidFill>
              </a:rPr>
              <a:t>BOYS &amp; MENS</a:t>
            </a:r>
            <a:endParaRPr lang="en-IE" sz="3600" b="1" dirty="0">
              <a:solidFill>
                <a:srgbClr val="333F5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rot="18841623">
            <a:off x="9605156" y="5002272"/>
            <a:ext cx="3267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rgbClr val="5AC8F3"/>
                </a:solidFill>
              </a:rPr>
              <a:t>MON + WED</a:t>
            </a:r>
            <a:endParaRPr lang="en-IE" sz="3600" b="1" dirty="0">
              <a:solidFill>
                <a:srgbClr val="5AC8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53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 dir="r"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57900" y="0"/>
            <a:ext cx="6134100" cy="6858000"/>
          </a:xfrm>
          <a:prstGeom prst="rect">
            <a:avLst/>
          </a:prstGeom>
          <a:gradFill flip="none" rotWithShape="1">
            <a:gsLst>
              <a:gs pos="0">
                <a:srgbClr val="FF3399"/>
              </a:gs>
              <a:gs pos="100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6057900" cy="6858000"/>
          </a:xfrm>
          <a:prstGeom prst="rect">
            <a:avLst/>
          </a:prstGeom>
          <a:solidFill>
            <a:srgbClr val="7A3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" name="TextBox 3"/>
          <p:cNvSpPr txBox="1"/>
          <p:nvPr/>
        </p:nvSpPr>
        <p:spPr>
          <a:xfrm>
            <a:off x="6353175" y="1352550"/>
            <a:ext cx="55435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 smtClean="0">
                <a:solidFill>
                  <a:srgbClr val="7A34AE"/>
                </a:solidFill>
                <a:latin typeface="Forte" panose="03060902040502070203" pitchFamily="66" charset="0"/>
              </a:rPr>
              <a:t>COBH</a:t>
            </a:r>
            <a:r>
              <a:rPr lang="en-GB" sz="7200" dirty="0" smtClean="0">
                <a:solidFill>
                  <a:schemeClr val="bg1"/>
                </a:solidFill>
                <a:latin typeface="Forte" panose="03060902040502070203" pitchFamily="66" charset="0"/>
              </a:rPr>
              <a:t> </a:t>
            </a:r>
          </a:p>
          <a:p>
            <a:r>
              <a:rPr lang="en-GB" sz="7200" dirty="0" smtClean="0">
                <a:solidFill>
                  <a:schemeClr val="bg1"/>
                </a:solidFill>
                <a:latin typeface="Forte" panose="03060902040502070203" pitchFamily="66" charset="0"/>
              </a:rPr>
              <a:t>BASKETBALL </a:t>
            </a:r>
          </a:p>
          <a:p>
            <a:r>
              <a:rPr lang="en-GB" sz="7200" smtClean="0">
                <a:solidFill>
                  <a:schemeClr val="bg1"/>
                </a:solidFill>
                <a:latin typeface="Forte" panose="03060902040502070203" pitchFamily="66" charset="0"/>
              </a:rPr>
              <a:t>CLUB </a:t>
            </a:r>
            <a:endParaRPr lang="en-IE" sz="7200" dirty="0">
              <a:solidFill>
                <a:schemeClr val="bg1"/>
              </a:solidFill>
              <a:latin typeface="Forte" panose="03060902040502070203" pitchFamily="66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42940">
            <a:off x="394029" y="68166"/>
            <a:ext cx="4443939" cy="44760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47377">
            <a:off x="1624589" y="2550454"/>
            <a:ext cx="5228635" cy="522863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636571" y="5300319"/>
            <a:ext cx="4543022" cy="700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461" y="4620297"/>
            <a:ext cx="1537113" cy="15577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594823" y="3562394"/>
            <a:ext cx="39686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 err="1" smtClean="0">
                <a:solidFill>
                  <a:srgbClr val="7A34AE"/>
                </a:solidFill>
                <a:latin typeface="Forte" panose="03060902040502070203" pitchFamily="66" charset="0"/>
              </a:rPr>
              <a:t>GirLs</a:t>
            </a:r>
            <a:r>
              <a:rPr lang="en-GB" sz="6600" b="1" dirty="0" smtClean="0">
                <a:solidFill>
                  <a:srgbClr val="7A34AE"/>
                </a:solidFill>
              </a:rPr>
              <a:t>  </a:t>
            </a:r>
            <a:endParaRPr lang="en-IE" sz="6600" b="1" dirty="0">
              <a:solidFill>
                <a:srgbClr val="7A34AE"/>
              </a:solidFill>
            </a:endParaRPr>
          </a:p>
        </p:txBody>
      </p:sp>
      <p:sp>
        <p:nvSpPr>
          <p:cNvPr id="13" name="Isosceles Triangle 12"/>
          <p:cNvSpPr/>
          <p:nvPr/>
        </p:nvSpPr>
        <p:spPr>
          <a:xfrm rot="7235037">
            <a:off x="425914" y="2867472"/>
            <a:ext cx="1310668" cy="616791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5" name="Isosceles Triangle 14"/>
          <p:cNvSpPr/>
          <p:nvPr/>
        </p:nvSpPr>
        <p:spPr>
          <a:xfrm rot="7235037">
            <a:off x="8512527" y="-3088116"/>
            <a:ext cx="2159965" cy="777199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6" name="TextBox 15"/>
          <p:cNvSpPr txBox="1"/>
          <p:nvPr/>
        </p:nvSpPr>
        <p:spPr>
          <a:xfrm>
            <a:off x="6737672" y="5327329"/>
            <a:ext cx="4019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rgbClr val="7A34AE"/>
                </a:solidFill>
              </a:rPr>
              <a:t>WED &amp; SAT</a:t>
            </a:r>
            <a:endParaRPr lang="en-IE" sz="3600" b="1" dirty="0">
              <a:solidFill>
                <a:srgbClr val="7A34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822358"/>
      </p:ext>
    </p:extLst>
  </p:cSld>
  <p:clrMapOvr>
    <a:masterClrMapping/>
  </p:clrMapOvr>
  <p:transition spd="slow" advClick="0" advTm="10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hands togeth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33400"/>
            <a:ext cx="12192000" cy="794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184" y="1588794"/>
            <a:ext cx="3907632" cy="373856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19254040">
            <a:off x="-1650379" y="247830"/>
            <a:ext cx="6833341" cy="16470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" name="TextBox 2"/>
          <p:cNvSpPr txBox="1"/>
          <p:nvPr/>
        </p:nvSpPr>
        <p:spPr>
          <a:xfrm rot="19274778">
            <a:off x="-324181" y="-324652"/>
            <a:ext cx="5657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latin typeface="Arial Black" panose="020B0A04020102020204" pitchFamily="34" charset="0"/>
              </a:rPr>
              <a:t>MONTHLY </a:t>
            </a:r>
          </a:p>
          <a:p>
            <a:r>
              <a:rPr lang="en-GB" sz="2800" b="1" dirty="0" smtClean="0">
                <a:latin typeface="Arial Black" panose="020B0A04020102020204" pitchFamily="34" charset="0"/>
              </a:rPr>
              <a:t>MEETINGS </a:t>
            </a:r>
          </a:p>
        </p:txBody>
      </p:sp>
      <p:sp>
        <p:nvSpPr>
          <p:cNvPr id="6" name="TextBox 5"/>
          <p:cNvSpPr txBox="1"/>
          <p:nvPr/>
        </p:nvSpPr>
        <p:spPr>
          <a:xfrm rot="19229948">
            <a:off x="-148234" y="1227291"/>
            <a:ext cx="4019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solidFill>
                  <a:srgbClr val="0100FB"/>
                </a:solidFill>
              </a:rPr>
              <a:t>CONTACT RECEPTION</a:t>
            </a:r>
            <a:endParaRPr lang="en-IE" sz="2800" b="1" dirty="0">
              <a:solidFill>
                <a:srgbClr val="0100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82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ttps://ak3.picdn.net/shutterstock/videos/4634444/thumb/11.jpg?i10c=img.resize(height:160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29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075" y="3009900"/>
            <a:ext cx="4854575" cy="295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 rot="19254040">
            <a:off x="-1273849" y="561259"/>
            <a:ext cx="5941772" cy="16470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extBox 4"/>
          <p:cNvSpPr txBox="1"/>
          <p:nvPr/>
        </p:nvSpPr>
        <p:spPr>
          <a:xfrm rot="19224604">
            <a:off x="-571122" y="448976"/>
            <a:ext cx="5391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solidFill>
                  <a:srgbClr val="03571C"/>
                </a:solidFill>
                <a:latin typeface="Arial Black" panose="020B0A04020102020204" pitchFamily="34" charset="0"/>
              </a:rPr>
              <a:t>[</a:t>
            </a:r>
            <a:r>
              <a:rPr lang="en-GB" sz="3200" b="1" dirty="0" smtClean="0">
                <a:latin typeface="Arial Black" panose="020B0A04020102020204" pitchFamily="34" charset="0"/>
              </a:rPr>
              <a:t>WORKSHOPS</a:t>
            </a:r>
            <a:r>
              <a:rPr lang="en-GB" sz="3200" b="1" dirty="0" smtClean="0">
                <a:solidFill>
                  <a:srgbClr val="03571D"/>
                </a:solidFill>
                <a:latin typeface="Arial Black" panose="020B0A04020102020204" pitchFamily="34" charset="0"/>
              </a:rPr>
              <a:t>]</a:t>
            </a:r>
            <a:endParaRPr lang="en-IE" sz="3200" b="1" dirty="0">
              <a:solidFill>
                <a:srgbClr val="03571D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19224604">
            <a:off x="-201101" y="863953"/>
            <a:ext cx="5391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Arial Black" panose="020B0A04020102020204" pitchFamily="34" charset="0"/>
              </a:rPr>
              <a:t>CONTACT RECEPTION </a:t>
            </a:r>
            <a:endParaRPr lang="en-IE" sz="20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8941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0">
        <p15:prstTrans prst="peelOff" invX="1"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01" y="363930"/>
            <a:ext cx="3734321" cy="3743847"/>
          </a:xfrm>
          <a:prstGeom prst="rect">
            <a:avLst/>
          </a:prstGeom>
        </p:spPr>
      </p:pic>
      <p:sp>
        <p:nvSpPr>
          <p:cNvPr id="415" name="Shape 415"/>
          <p:cNvSpPr txBox="1">
            <a:spLocks noGrp="1"/>
          </p:cNvSpPr>
          <p:nvPr>
            <p:ph type="ctrTitle" idx="4294967295"/>
          </p:nvPr>
        </p:nvSpPr>
        <p:spPr>
          <a:xfrm>
            <a:off x="847128" y="3712752"/>
            <a:ext cx="10424899" cy="15464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8800" dirty="0" smtClean="0">
                <a:latin typeface="Forte" panose="03060902040502070203" pitchFamily="66" charset="0"/>
              </a:rPr>
              <a:t>Movement</a:t>
            </a:r>
            <a:r>
              <a:rPr lang="en" sz="8000" dirty="0" smtClean="0">
                <a:latin typeface="Forte" panose="03060902040502070203" pitchFamily="66" charset="0"/>
              </a:rPr>
              <a:t> for Moms!</a:t>
            </a:r>
            <a:endParaRPr lang="en" sz="8000" dirty="0">
              <a:latin typeface="Forte" panose="03060902040502070203" pitchFamily="66" charset="0"/>
            </a:endParaRPr>
          </a:p>
        </p:txBody>
      </p:sp>
      <p:sp>
        <p:nvSpPr>
          <p:cNvPr id="425" name="Shape 425"/>
          <p:cNvSpPr/>
          <p:nvPr/>
        </p:nvSpPr>
        <p:spPr>
          <a:xfrm>
            <a:off x="188768" y="5478374"/>
            <a:ext cx="1414948" cy="1303472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26" name="Shape 426"/>
          <p:cNvSpPr/>
          <p:nvPr/>
        </p:nvSpPr>
        <p:spPr>
          <a:xfrm rot="2697328">
            <a:off x="7484538" y="3220849"/>
            <a:ext cx="457944" cy="437263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27" name="Shape 427"/>
          <p:cNvSpPr/>
          <p:nvPr/>
        </p:nvSpPr>
        <p:spPr>
          <a:xfrm>
            <a:off x="9833929" y="3212879"/>
            <a:ext cx="183427" cy="175239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28" name="Shape 428"/>
          <p:cNvSpPr/>
          <p:nvPr/>
        </p:nvSpPr>
        <p:spPr>
          <a:xfrm rot="1280404">
            <a:off x="4608634" y="1670708"/>
            <a:ext cx="456254" cy="429267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" name="Shape 428"/>
          <p:cNvSpPr/>
          <p:nvPr/>
        </p:nvSpPr>
        <p:spPr>
          <a:xfrm rot="1280404">
            <a:off x="7733105" y="681360"/>
            <a:ext cx="636635" cy="572942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" name="Oval 3"/>
          <p:cNvSpPr/>
          <p:nvPr/>
        </p:nvSpPr>
        <p:spPr>
          <a:xfrm>
            <a:off x="9451571" y="648617"/>
            <a:ext cx="2095021" cy="19075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75697">
            <a:off x="9736526" y="797776"/>
            <a:ext cx="1654876" cy="1609259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1100066" y="729706"/>
            <a:ext cx="2575107" cy="2198903"/>
          </a:xfrm>
          <a:prstGeom prst="ellipse">
            <a:avLst/>
          </a:prstGeom>
          <a:solidFill>
            <a:schemeClr val="accent1">
              <a:lumMod val="5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19861720">
            <a:off x="1354793" y="629894"/>
            <a:ext cx="3981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chemeClr val="bg1"/>
                </a:solidFill>
              </a:rPr>
              <a:t>ROOM 8/9 </a:t>
            </a:r>
          </a:p>
          <a:p>
            <a:r>
              <a:rPr lang="en-GB" sz="2400" b="1" dirty="0" smtClean="0">
                <a:solidFill>
                  <a:schemeClr val="bg1"/>
                </a:solidFill>
              </a:rPr>
              <a:t>TUESDAYS &amp; </a:t>
            </a:r>
          </a:p>
          <a:p>
            <a:r>
              <a:rPr lang="en-GB" sz="2400" b="1" dirty="0" smtClean="0">
                <a:solidFill>
                  <a:schemeClr val="bg1"/>
                </a:solidFill>
              </a:rPr>
              <a:t>THURSDAYS</a:t>
            </a:r>
            <a:endParaRPr lang="en-IE" sz="2400" b="1" dirty="0">
              <a:solidFill>
                <a:schemeClr val="bg1"/>
              </a:solidFill>
            </a:endParaRPr>
          </a:p>
        </p:txBody>
      </p:sp>
      <p:sp>
        <p:nvSpPr>
          <p:cNvPr id="416" name="Shape 416"/>
          <p:cNvSpPr txBox="1">
            <a:spLocks noGrp="1"/>
          </p:cNvSpPr>
          <p:nvPr>
            <p:ph type="subTitle" idx="4294967295"/>
          </p:nvPr>
        </p:nvSpPr>
        <p:spPr>
          <a:xfrm>
            <a:off x="0" y="3212879"/>
            <a:ext cx="6310800" cy="10464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44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 Slab Light" panose="020B0604020202020204" charset="0"/>
                <a:cs typeface="Arial" panose="020B0604020202020204" pitchFamily="34" charset="0"/>
              </a:rPr>
              <a:t>Liz Cronin’s</a:t>
            </a:r>
            <a:endParaRPr lang="en" sz="4400" b="1" i="1" dirty="0">
              <a:solidFill>
                <a:schemeClr val="bg1"/>
              </a:solidFill>
              <a:latin typeface="Arial" panose="020B0604020202020204" pitchFamily="34" charset="0"/>
              <a:ea typeface="Roboto Slab Light" panose="020B060402020202020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32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10000">
        <p:wipe/>
      </p:transition>
    </mc:Choice>
    <mc:Fallback xmlns="">
      <p:transition spd="slow" advTm="10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750"/>
            <a:ext cx="12192000" cy="54292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14287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TextBox 6"/>
          <p:cNvSpPr txBox="1"/>
          <p:nvPr/>
        </p:nvSpPr>
        <p:spPr>
          <a:xfrm>
            <a:off x="1276350" y="206543"/>
            <a:ext cx="114490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 smtClean="0">
                <a:solidFill>
                  <a:schemeClr val="bg1"/>
                </a:solidFill>
                <a:latin typeface="Gill Sans Ultra Bold" panose="020B0A02020104020203" pitchFamily="34" charset="0"/>
              </a:rPr>
              <a:t>ANNUAL CAT SHOW </a:t>
            </a:r>
            <a:endParaRPr lang="en-IE" sz="6000" b="1" dirty="0"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-1672164" y="5176398"/>
            <a:ext cx="7331953" cy="1466983"/>
            <a:chOff x="-1672164" y="5176398"/>
            <a:chExt cx="7331953" cy="1466983"/>
          </a:xfrm>
        </p:grpSpPr>
        <p:sp>
          <p:nvSpPr>
            <p:cNvPr id="12" name="Rectangle 11"/>
            <p:cNvSpPr/>
            <p:nvPr/>
          </p:nvSpPr>
          <p:spPr>
            <a:xfrm rot="2224038">
              <a:off x="-1672164" y="5176398"/>
              <a:ext cx="7219950" cy="90198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1" name="TextBox 10"/>
            <p:cNvSpPr txBox="1"/>
            <p:nvPr/>
          </p:nvSpPr>
          <p:spPr>
            <a:xfrm rot="2212215">
              <a:off x="-150461" y="5873940"/>
              <a:ext cx="58102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b="1" dirty="0" smtClean="0">
                  <a:solidFill>
                    <a:schemeClr val="bg1"/>
                  </a:solidFill>
                </a:rPr>
                <a:t>SEPTEMBER</a:t>
              </a:r>
              <a:endParaRPr lang="en-IE" sz="4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70329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10000">
        <p15:prstTrans prst="prestige"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blipFill dpi="0" rotWithShape="1">
            <a:blip r:embed="rId3">
              <a:alphaModFix amt="39000"/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26" name="Shape 426"/>
          <p:cNvSpPr/>
          <p:nvPr/>
        </p:nvSpPr>
        <p:spPr>
          <a:xfrm rot="2697328">
            <a:off x="7484538" y="3220849"/>
            <a:ext cx="457944" cy="437263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27" name="Shape 427"/>
          <p:cNvSpPr/>
          <p:nvPr/>
        </p:nvSpPr>
        <p:spPr>
          <a:xfrm>
            <a:off x="9833929" y="3212879"/>
            <a:ext cx="183427" cy="175239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28" name="Shape 428"/>
          <p:cNvSpPr/>
          <p:nvPr/>
        </p:nvSpPr>
        <p:spPr>
          <a:xfrm rot="1280404">
            <a:off x="4608634" y="1670708"/>
            <a:ext cx="456254" cy="429267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" name="Shape 428"/>
          <p:cNvSpPr/>
          <p:nvPr/>
        </p:nvSpPr>
        <p:spPr>
          <a:xfrm rot="1280404">
            <a:off x="7733105" y="681360"/>
            <a:ext cx="636635" cy="572942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" name="Oval 3"/>
          <p:cNvSpPr/>
          <p:nvPr/>
        </p:nvSpPr>
        <p:spPr>
          <a:xfrm>
            <a:off x="4228635" y="648262"/>
            <a:ext cx="3801385" cy="327062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Oval 4"/>
          <p:cNvSpPr/>
          <p:nvPr/>
        </p:nvSpPr>
        <p:spPr>
          <a:xfrm>
            <a:off x="4565243" y="589119"/>
            <a:ext cx="3148267" cy="3158313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25" name="Shape 425"/>
          <p:cNvSpPr/>
          <p:nvPr/>
        </p:nvSpPr>
        <p:spPr>
          <a:xfrm>
            <a:off x="5442254" y="3949050"/>
            <a:ext cx="1849528" cy="1667091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76200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5" name="Shape 415"/>
          <p:cNvSpPr txBox="1">
            <a:spLocks noGrp="1"/>
          </p:cNvSpPr>
          <p:nvPr>
            <p:ph type="ctrTitle" idx="4294967295"/>
          </p:nvPr>
        </p:nvSpPr>
        <p:spPr>
          <a:xfrm>
            <a:off x="271950" y="4081800"/>
            <a:ext cx="11357672" cy="15464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9600" dirty="0" smtClean="0">
                <a:latin typeface="Garamond" panose="02020404030301010803" pitchFamily="18" charset="0"/>
              </a:rPr>
              <a:t>SHINING</a:t>
            </a:r>
            <a:r>
              <a:rPr lang="en" sz="8000" dirty="0" smtClean="0">
                <a:latin typeface="Garamond" panose="02020404030301010803" pitchFamily="18" charset="0"/>
              </a:rPr>
              <a:t>  </a:t>
            </a:r>
            <a:r>
              <a:rPr lang="en" sz="9600" dirty="0" smtClean="0">
                <a:latin typeface="Garamond" panose="02020404030301010803" pitchFamily="18" charset="0"/>
              </a:rPr>
              <a:t>DRAMA</a:t>
            </a:r>
            <a:endParaRPr lang="en" sz="96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319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10000">
        <p14:reveal/>
      </p:transition>
    </mc:Choice>
    <mc:Fallback>
      <p:transition spd="slow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318583" y="-33340"/>
            <a:ext cx="5854212" cy="6932521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 l="-13712" r="-642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20" name="Rectangle 19"/>
          <p:cNvSpPr/>
          <p:nvPr/>
        </p:nvSpPr>
        <p:spPr>
          <a:xfrm>
            <a:off x="1168316" y="-2128174"/>
            <a:ext cx="11999742" cy="8891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Oval 6"/>
          <p:cNvSpPr/>
          <p:nvPr/>
        </p:nvSpPr>
        <p:spPr>
          <a:xfrm>
            <a:off x="10265110" y="5401620"/>
            <a:ext cx="1319584" cy="10388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64941" y="2464336"/>
            <a:ext cx="234462" cy="18558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 flipH="1">
            <a:off x="11714811" y="338129"/>
            <a:ext cx="284931" cy="2999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2198726" y="798971"/>
            <a:ext cx="2780904" cy="7188591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13309" y="0"/>
            <a:ext cx="6331892" cy="6885064"/>
          </a:xfrm>
          <a:prstGeom prst="rect">
            <a:avLst/>
          </a:prstGeom>
          <a:blipFill>
            <a:blip r:embed="rId3">
              <a:alphaModFix amt="59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 l="-13712" r="-642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Oval 8"/>
          <p:cNvSpPr/>
          <p:nvPr/>
        </p:nvSpPr>
        <p:spPr>
          <a:xfrm>
            <a:off x="1674610" y="55706"/>
            <a:ext cx="597585" cy="532099"/>
          </a:xfrm>
          <a:prstGeom prst="ellipse">
            <a:avLst/>
          </a:prstGeom>
          <a:solidFill>
            <a:srgbClr val="E34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0437233" y="4968200"/>
            <a:ext cx="487669" cy="439715"/>
          </a:xfrm>
          <a:prstGeom prst="ellipse">
            <a:avLst/>
          </a:prstGeom>
          <a:solidFill>
            <a:srgbClr val="C45A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75822" y="2177234"/>
            <a:ext cx="633011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500" b="1" dirty="0" smtClean="0">
                <a:latin typeface="Forte" panose="03060902040502070203" pitchFamily="66" charset="0"/>
                <a:ea typeface="Roboto Slab Light" panose="020B0604020202020204" charset="0"/>
              </a:rPr>
              <a:t>JUDO</a:t>
            </a:r>
            <a:endParaRPr lang="en-IE" sz="11500" b="1" dirty="0">
              <a:latin typeface="Forte" panose="03060902040502070203" pitchFamily="66" charset="0"/>
              <a:ea typeface="Roboto Slab Light" panose="020B060402020202020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270529" y="1689614"/>
            <a:ext cx="361382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accent1">
                    <a:lumMod val="75000"/>
                  </a:schemeClr>
                </a:solidFill>
                <a:latin typeface="Forte" panose="03060902040502070203" pitchFamily="66" charset="0"/>
                <a:ea typeface="Roboto Slab Light" panose="020B0604020202020204" charset="0"/>
              </a:rPr>
              <a:t>Cork</a:t>
            </a:r>
            <a:r>
              <a:rPr lang="en-GB" sz="4800" dirty="0" smtClean="0">
                <a:solidFill>
                  <a:schemeClr val="accent1">
                    <a:lumMod val="75000"/>
                  </a:schemeClr>
                </a:solidFill>
                <a:latin typeface="Roboto Slab Light" panose="020B0604020202020204" charset="0"/>
                <a:ea typeface="Roboto Slab Light" panose="020B0604020202020204" charset="0"/>
              </a:rPr>
              <a:t> </a:t>
            </a:r>
            <a:endParaRPr lang="en-GB" sz="4800" dirty="0">
              <a:solidFill>
                <a:schemeClr val="accent1">
                  <a:lumMod val="75000"/>
                </a:schemeClr>
              </a:solidFill>
              <a:latin typeface="Roboto Slab Light" panose="020B0604020202020204" charset="0"/>
              <a:ea typeface="Roboto Slab Light" panose="020B0604020202020204" charset="0"/>
            </a:endParaRPr>
          </a:p>
          <a:p>
            <a:r>
              <a:rPr lang="en-GB" sz="2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IE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9221023" y="-751370"/>
            <a:ext cx="3498731" cy="2868968"/>
          </a:xfrm>
          <a:prstGeom prst="ellipse">
            <a:avLst/>
          </a:prstGeom>
          <a:solidFill>
            <a:schemeClr val="accent4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-18034" y="55706"/>
            <a:ext cx="1669801" cy="1633908"/>
          </a:xfrm>
          <a:prstGeom prst="ellipse">
            <a:avLst/>
          </a:prstGeom>
          <a:solidFill>
            <a:srgbClr val="00B0F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1401363" y="2118822"/>
            <a:ext cx="598379" cy="583140"/>
          </a:xfrm>
          <a:prstGeom prst="ellipse">
            <a:avLst/>
          </a:prstGeom>
          <a:solidFill>
            <a:srgbClr val="00B0F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11106921" y="5552953"/>
            <a:ext cx="1612833" cy="1332111"/>
          </a:xfrm>
          <a:prstGeom prst="ellipse">
            <a:avLst/>
          </a:prstGeom>
          <a:solidFill>
            <a:schemeClr val="accent1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4" y="4394577"/>
            <a:ext cx="1971675" cy="24288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73470" flipV="1">
            <a:off x="7510404" y="3628347"/>
            <a:ext cx="1720568" cy="82186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858682" y="3680173"/>
            <a:ext cx="20256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 smtClean="0">
                <a:solidFill>
                  <a:schemeClr val="accent1">
                    <a:lumMod val="75000"/>
                  </a:schemeClr>
                </a:solidFill>
                <a:latin typeface="Forte" panose="03060902040502070203" pitchFamily="66" charset="0"/>
                <a:ea typeface="Roboto Slab Light" panose="020B0604020202020204" charset="0"/>
              </a:rPr>
              <a:t>Club</a:t>
            </a:r>
            <a:r>
              <a:rPr lang="en-GB" sz="6000" dirty="0" smtClean="0">
                <a:solidFill>
                  <a:schemeClr val="accent1">
                    <a:lumMod val="75000"/>
                  </a:schemeClr>
                </a:solidFill>
                <a:latin typeface="Roboto Slab Light" panose="020B0604020202020204" charset="0"/>
                <a:ea typeface="Roboto Slab Light" panose="020B0604020202020204" charset="0"/>
              </a:rPr>
              <a:t> </a:t>
            </a:r>
            <a:endParaRPr lang="en-GB" sz="6000" dirty="0">
              <a:solidFill>
                <a:schemeClr val="accent1">
                  <a:lumMod val="75000"/>
                </a:schemeClr>
              </a:solidFill>
              <a:latin typeface="Roboto Slab Light" panose="020B0604020202020204" charset="0"/>
              <a:ea typeface="Roboto Slab Light" panose="020B0604020202020204" charset="0"/>
            </a:endParaRPr>
          </a:p>
          <a:p>
            <a:r>
              <a:rPr lang="en-GB" sz="3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IE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86564" y="276325"/>
            <a:ext cx="1060603" cy="1179779"/>
          </a:xfrm>
          <a:prstGeom prst="rect">
            <a:avLst/>
          </a:prstGeom>
          <a:blipFill dpi="0" rotWithShape="1">
            <a:blip r:embed="rId6">
              <a:alphaModFix amt="32000"/>
            </a:blip>
            <a:srcRect/>
            <a:stretch>
              <a:fillRect l="-13712" r="-642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3" name="TextBox 22"/>
          <p:cNvSpPr txBox="1"/>
          <p:nvPr/>
        </p:nvSpPr>
        <p:spPr>
          <a:xfrm rot="20507322">
            <a:off x="9928593" y="106473"/>
            <a:ext cx="21136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/>
              <a:t>ROOM 14 </a:t>
            </a:r>
          </a:p>
          <a:p>
            <a:r>
              <a:rPr lang="en-GB" sz="2800" b="1" dirty="0" smtClean="0"/>
              <a:t>TUESDAYS </a:t>
            </a:r>
          </a:p>
          <a:p>
            <a:r>
              <a:rPr lang="en-GB" sz="2800" b="1" dirty="0" smtClean="0"/>
              <a:t>THRUSDAYS</a:t>
            </a:r>
            <a:endParaRPr lang="en-IE" sz="2800" b="1" dirty="0"/>
          </a:p>
        </p:txBody>
      </p:sp>
    </p:spTree>
    <p:extLst>
      <p:ext uri="{BB962C8B-B14F-4D97-AF65-F5344CB8AC3E}">
        <p14:creationId xmlns:p14="http://schemas.microsoft.com/office/powerpoint/2010/main" val="2836606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10000">
        <p:pull/>
      </p:transition>
    </mc:Choice>
    <mc:Fallback>
      <p:transition spd="slow" advTm="10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84"/>
            <a:ext cx="12192000" cy="684481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959576" y="1237047"/>
            <a:ext cx="4668252" cy="4363452"/>
          </a:xfrm>
          <a:prstGeom prst="ellipse">
            <a:avLst/>
          </a:prstGeom>
          <a:solidFill>
            <a:schemeClr val="accent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8" name="TextBox 7"/>
          <p:cNvSpPr txBox="1"/>
          <p:nvPr/>
        </p:nvSpPr>
        <p:spPr>
          <a:xfrm>
            <a:off x="4177558" y="2202715"/>
            <a:ext cx="46229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 smtClean="0">
                <a:solidFill>
                  <a:schemeClr val="bg1"/>
                </a:solidFill>
                <a:latin typeface="Roboto Slab Light" panose="020B0604020202020204" charset="0"/>
                <a:ea typeface="Roboto Slab Light" panose="020B0604020202020204" charset="0"/>
              </a:rPr>
              <a:t>Vincent O’ Rourke </a:t>
            </a:r>
            <a:endParaRPr lang="en-IE" sz="4000" b="1" dirty="0">
              <a:solidFill>
                <a:schemeClr val="bg1"/>
              </a:solidFill>
              <a:latin typeface="Roboto Slab Light" panose="020B0604020202020204" charset="0"/>
              <a:ea typeface="Roboto Slab Light" panose="020B060402020202020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-366278" y="-503540"/>
            <a:ext cx="2494099" cy="2085387"/>
          </a:xfrm>
          <a:prstGeom prst="ellipse">
            <a:avLst/>
          </a:prstGeom>
          <a:solidFill>
            <a:srgbClr val="00B0F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200" b="1" dirty="0">
              <a:latin typeface="Roboto Slab Light" panose="020B0604020202020204" charset="0"/>
              <a:ea typeface="Roboto Slab Light" panose="020B0604020202020204" charset="0"/>
              <a:cs typeface="Verdana" panose="020B0604030504040204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1227191" y="5835273"/>
            <a:ext cx="964809" cy="910207"/>
          </a:xfrm>
          <a:prstGeom prst="ellipse">
            <a:avLst/>
          </a:prstGeom>
          <a:solidFill>
            <a:srgbClr val="00B0F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1060661" y="5439810"/>
            <a:ext cx="400053" cy="362341"/>
          </a:xfrm>
          <a:prstGeom prst="ellipse">
            <a:avLst/>
          </a:prstGeom>
          <a:solidFill>
            <a:srgbClr val="F52F6C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975650" y="13184"/>
            <a:ext cx="1003450" cy="927129"/>
          </a:xfrm>
          <a:prstGeom prst="ellipse">
            <a:avLst/>
          </a:prstGeom>
          <a:solidFill>
            <a:srgbClr val="F52F6C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" y="2910601"/>
            <a:ext cx="12191999" cy="2215991"/>
          </a:xfrm>
          <a:prstGeom prst="rect">
            <a:avLst/>
          </a:prstGeom>
          <a:solidFill>
            <a:srgbClr val="C93627">
              <a:alpha val="74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3800" dirty="0" smtClean="0">
                <a:solidFill>
                  <a:srgbClr val="002060"/>
                </a:solidFill>
                <a:latin typeface="Impact" panose="020B0806030902050204" pitchFamily="34" charset="0"/>
              </a:rPr>
              <a:t>Guitar</a:t>
            </a:r>
            <a:r>
              <a:rPr lang="en-GB" sz="11500" dirty="0" smtClean="0">
                <a:solidFill>
                  <a:srgbClr val="002060"/>
                </a:solidFill>
                <a:latin typeface="Impact" panose="020B0806030902050204" pitchFamily="34" charset="0"/>
              </a:rPr>
              <a:t> </a:t>
            </a:r>
            <a:r>
              <a:rPr lang="en-GB" sz="13800" dirty="0" smtClean="0">
                <a:solidFill>
                  <a:srgbClr val="002060"/>
                </a:solidFill>
                <a:latin typeface="Impact" panose="020B0806030902050204" pitchFamily="34" charset="0"/>
              </a:rPr>
              <a:t>Lessons</a:t>
            </a:r>
            <a:r>
              <a:rPr lang="en-GB" sz="11500" dirty="0" smtClean="0">
                <a:solidFill>
                  <a:srgbClr val="002060"/>
                </a:solidFill>
                <a:latin typeface="Impact" panose="020B0806030902050204" pitchFamily="34" charset="0"/>
              </a:rPr>
              <a:t> </a:t>
            </a:r>
            <a:endParaRPr lang="en-IE" sz="11500" dirty="0">
              <a:solidFill>
                <a:srgbClr val="002060"/>
              </a:solidFill>
              <a:latin typeface="Impact" panose="020B0806030902050204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470111" y="5928035"/>
            <a:ext cx="990603" cy="850567"/>
          </a:xfrm>
          <a:prstGeom prst="ellipse">
            <a:avLst/>
          </a:prstGeom>
          <a:solidFill>
            <a:srgbClr val="F52F6C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2843672" y="874706"/>
            <a:ext cx="400053" cy="362341"/>
          </a:xfrm>
          <a:prstGeom prst="ellipse">
            <a:avLst/>
          </a:prstGeom>
          <a:solidFill>
            <a:schemeClr val="accent2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800" b="1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5872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 advClick="0" advTm="10000">
        <p15:prstTrans prst="prestige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40913" y="558223"/>
            <a:ext cx="11107136" cy="5764696"/>
          </a:xfrm>
          <a:prstGeom prst="rect">
            <a:avLst/>
          </a:prstGeom>
          <a:blipFill dpi="0" rotWithShape="1">
            <a:blip r:embed="rId2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Isosceles Triangle 8"/>
          <p:cNvSpPr/>
          <p:nvPr/>
        </p:nvSpPr>
        <p:spPr>
          <a:xfrm rot="12974061">
            <a:off x="9998730" y="1911687"/>
            <a:ext cx="931272" cy="5399586"/>
          </a:xfrm>
          <a:prstGeom prst="triangle">
            <a:avLst>
              <a:gd name="adj" fmla="val 498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95234"/>
            <a:ext cx="4591499" cy="2462765"/>
          </a:xfrm>
          <a:prstGeom prst="rect">
            <a:avLst/>
          </a:prstGeom>
        </p:spPr>
      </p:pic>
      <p:sp>
        <p:nvSpPr>
          <p:cNvPr id="2" name="Isosceles Triangle 1"/>
          <p:cNvSpPr/>
          <p:nvPr/>
        </p:nvSpPr>
        <p:spPr>
          <a:xfrm rot="12164495">
            <a:off x="4421901" y="-132296"/>
            <a:ext cx="1659101" cy="6939353"/>
          </a:xfrm>
          <a:prstGeom prst="triangle">
            <a:avLst>
              <a:gd name="adj" fmla="val 498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TextBox 5"/>
          <p:cNvSpPr txBox="1"/>
          <p:nvPr/>
        </p:nvSpPr>
        <p:spPr>
          <a:xfrm>
            <a:off x="540913" y="2825572"/>
            <a:ext cx="113462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 smtClean="0">
                <a:latin typeface="Bodoni MT Poster Compressed" panose="02070706080601050204" pitchFamily="18" charset="0"/>
              </a:rPr>
              <a:t>PILATES, CIRCUITS, HIIT CLASSES</a:t>
            </a:r>
            <a:endParaRPr lang="en-IE" sz="9600" dirty="0">
              <a:latin typeface="Bodoni MT Poster Compressed" panose="020707060806010502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0913" y="2115963"/>
            <a:ext cx="537049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" sz="5400" dirty="0" smtClean="0">
                <a:solidFill>
                  <a:srgbClr val="00B0F0"/>
                </a:solidFill>
                <a:latin typeface="Forte" panose="03060902040502070203" pitchFamily="66" charset="0"/>
              </a:rPr>
              <a:t>Carmel O Regan </a:t>
            </a:r>
            <a:endParaRPr lang="en-IE" sz="5400" dirty="0">
              <a:solidFill>
                <a:srgbClr val="00B0F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8671564" y="-939181"/>
            <a:ext cx="3699685" cy="3576207"/>
          </a:xfrm>
          <a:prstGeom prst="ellipse">
            <a:avLst/>
          </a:prstGeom>
          <a:solidFill>
            <a:srgbClr val="00B0F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4622">
            <a:off x="8719440" y="-16822"/>
            <a:ext cx="2122853" cy="1429772"/>
          </a:xfrm>
          <a:prstGeom prst="rect">
            <a:avLst/>
          </a:prstGeom>
          <a:solidFill>
            <a:srgbClr val="00B0F0">
              <a:alpha val="0"/>
            </a:srgbClr>
          </a:solidFill>
        </p:spPr>
      </p:pic>
      <p:sp>
        <p:nvSpPr>
          <p:cNvPr id="3" name="TextBox 2"/>
          <p:cNvSpPr txBox="1"/>
          <p:nvPr/>
        </p:nvSpPr>
        <p:spPr>
          <a:xfrm rot="19861720">
            <a:off x="9697924" y="451559"/>
            <a:ext cx="3981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ROOM 8/9 </a:t>
            </a:r>
          </a:p>
          <a:p>
            <a:r>
              <a:rPr lang="en-GB" sz="2400" dirty="0" smtClean="0"/>
              <a:t>TUESDAYS &amp; </a:t>
            </a:r>
          </a:p>
          <a:p>
            <a:r>
              <a:rPr lang="en-GB" sz="2400" dirty="0" smtClean="0"/>
              <a:t>THURSDAYS</a:t>
            </a: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2024493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10000">
        <p:push dir="u"/>
      </p:transition>
    </mc:Choice>
    <mc:Fallback>
      <p:transition spd="slow" advTm="1000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94084" y="721895"/>
            <a:ext cx="10611853" cy="551046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Rectangle 1"/>
          <p:cNvSpPr/>
          <p:nvPr/>
        </p:nvSpPr>
        <p:spPr>
          <a:xfrm>
            <a:off x="794084" y="721895"/>
            <a:ext cx="10611853" cy="5510464"/>
          </a:xfrm>
          <a:prstGeom prst="rect">
            <a:avLst/>
          </a:prstGeom>
          <a:blipFill>
            <a:blip r:embed="rId2">
              <a:alphaModFix amt="29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" name="Isosceles Triangle 3"/>
          <p:cNvSpPr/>
          <p:nvPr/>
        </p:nvSpPr>
        <p:spPr>
          <a:xfrm rot="12164495">
            <a:off x="6010069" y="50942"/>
            <a:ext cx="1659101" cy="6939353"/>
          </a:xfrm>
          <a:prstGeom prst="triangle">
            <a:avLst>
              <a:gd name="adj" fmla="val 498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Isosceles Triangle 4"/>
          <p:cNvSpPr/>
          <p:nvPr/>
        </p:nvSpPr>
        <p:spPr>
          <a:xfrm rot="7897995">
            <a:off x="1600689" y="2962481"/>
            <a:ext cx="931272" cy="5399586"/>
          </a:xfrm>
          <a:prstGeom prst="triangle">
            <a:avLst>
              <a:gd name="adj" fmla="val 498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Oval 6"/>
          <p:cNvSpPr/>
          <p:nvPr/>
        </p:nvSpPr>
        <p:spPr>
          <a:xfrm>
            <a:off x="7977288" y="5850769"/>
            <a:ext cx="873790" cy="763180"/>
          </a:xfrm>
          <a:prstGeom prst="ellipse">
            <a:avLst/>
          </a:prstGeom>
          <a:solidFill>
            <a:schemeClr val="accent4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9044296" y="4247703"/>
            <a:ext cx="2979742" cy="241893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572740" y="4018513"/>
            <a:ext cx="284495" cy="229190"/>
          </a:xfrm>
          <a:prstGeom prst="ellipse">
            <a:avLst/>
          </a:prstGeom>
          <a:solidFill>
            <a:srgbClr val="F53973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498570" y="206390"/>
            <a:ext cx="256712" cy="235130"/>
          </a:xfrm>
          <a:prstGeom prst="ellipse">
            <a:avLst/>
          </a:prstGeom>
          <a:solidFill>
            <a:schemeClr val="tx2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-90964" y="1798416"/>
            <a:ext cx="1117357" cy="1019831"/>
          </a:xfrm>
          <a:prstGeom prst="ellipse">
            <a:avLst/>
          </a:prstGeom>
          <a:solidFill>
            <a:srgbClr val="F53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474" y="976081"/>
            <a:ext cx="5157375" cy="27438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71163" y="2412975"/>
            <a:ext cx="127285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 smtClean="0">
                <a:latin typeface="Motorwerk" panose="02000503030000020004" pitchFamily="2" charset="0"/>
              </a:rPr>
              <a:t>Cobh Archery Club</a:t>
            </a:r>
            <a:endParaRPr lang="en-IE" sz="9600" dirty="0">
              <a:latin typeface="Motorwerk" panose="02000503030000020004" pitchFamily="2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357" y="7637097"/>
            <a:ext cx="1841463" cy="160975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-743505" y="-649037"/>
            <a:ext cx="3159054" cy="2764916"/>
          </a:xfrm>
          <a:prstGeom prst="ellipse">
            <a:avLst/>
          </a:prstGeom>
          <a:solidFill>
            <a:schemeClr val="accent4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73" y="105685"/>
            <a:ext cx="1841463" cy="160975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18720" y="2426270"/>
            <a:ext cx="3850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REBEL COUNTY</a:t>
            </a:r>
            <a:endParaRPr lang="en-IE" sz="36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520153" y="4764673"/>
            <a:ext cx="22090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solidFill>
                  <a:schemeClr val="bg1"/>
                </a:solidFill>
              </a:rPr>
              <a:t>SUNDAYS </a:t>
            </a:r>
          </a:p>
          <a:p>
            <a:r>
              <a:rPr lang="en-GB" sz="2800" b="1" dirty="0" smtClean="0">
                <a:solidFill>
                  <a:schemeClr val="bg1"/>
                </a:solidFill>
              </a:rPr>
              <a:t>MAIN HALL </a:t>
            </a:r>
          </a:p>
          <a:p>
            <a:r>
              <a:rPr lang="en-GB" sz="2800" b="1" dirty="0" smtClean="0">
                <a:solidFill>
                  <a:schemeClr val="bg1"/>
                </a:solidFill>
              </a:rPr>
              <a:t>11AM – 2PM </a:t>
            </a:r>
            <a:endParaRPr lang="en-IE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883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10000">
        <p14:prism/>
      </p:transition>
    </mc:Choice>
    <mc:Fallback>
      <p:transition spd="slow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641" y="-1357"/>
            <a:ext cx="12192000" cy="6852090"/>
          </a:xfrm>
          <a:prstGeom prst="rect">
            <a:avLst/>
          </a:prstGeom>
          <a:blipFill dpi="0" rotWithShape="1">
            <a:blip r:embed="rId2">
              <a:alphaModFix amt="48000"/>
              <a:duotone>
                <a:prstClr val="black"/>
                <a:srgbClr val="F8A6D5">
                  <a:tint val="45000"/>
                  <a:satMod val="400000"/>
                </a:srgbClr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4" name="Isosceles Triangle 3"/>
          <p:cNvSpPr/>
          <p:nvPr/>
        </p:nvSpPr>
        <p:spPr>
          <a:xfrm rot="12164495">
            <a:off x="4429599" y="-782507"/>
            <a:ext cx="2343250" cy="8462461"/>
          </a:xfrm>
          <a:prstGeom prst="triangle">
            <a:avLst>
              <a:gd name="adj" fmla="val 498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Isosceles Triangle 4"/>
          <p:cNvSpPr/>
          <p:nvPr/>
        </p:nvSpPr>
        <p:spPr>
          <a:xfrm rot="7897995">
            <a:off x="1449078" y="866953"/>
            <a:ext cx="1312453" cy="6990758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Oval 6"/>
          <p:cNvSpPr/>
          <p:nvPr/>
        </p:nvSpPr>
        <p:spPr>
          <a:xfrm>
            <a:off x="9865894" y="5934184"/>
            <a:ext cx="873790" cy="763180"/>
          </a:xfrm>
          <a:prstGeom prst="ellipse">
            <a:avLst/>
          </a:prstGeom>
          <a:solidFill>
            <a:srgbClr val="E34D49">
              <a:alpha val="78000"/>
            </a:srgbClr>
          </a:solidFill>
          <a:ln>
            <a:solidFill>
              <a:srgbClr val="C936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0814965" y="5335711"/>
            <a:ext cx="1889211" cy="179329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0814965" y="5050964"/>
            <a:ext cx="222003" cy="171402"/>
          </a:xfrm>
          <a:prstGeom prst="ellipse">
            <a:avLst/>
          </a:prstGeom>
          <a:solidFill>
            <a:srgbClr val="F53973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9932017" y="2066332"/>
            <a:ext cx="256712" cy="235130"/>
          </a:xfrm>
          <a:prstGeom prst="ellipse">
            <a:avLst/>
          </a:prstGeom>
          <a:solidFill>
            <a:schemeClr val="tx2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0904654" y="1601890"/>
            <a:ext cx="1117357" cy="1019831"/>
          </a:xfrm>
          <a:prstGeom prst="ellipse">
            <a:avLst/>
          </a:prstGeom>
          <a:solidFill>
            <a:srgbClr val="F53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98570" y="1829308"/>
            <a:ext cx="114528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 smtClean="0">
                <a:solidFill>
                  <a:srgbClr val="F52F6C"/>
                </a:solidFill>
                <a:latin typeface="Vladimir Script" panose="03050402040407070305" pitchFamily="66" charset="0"/>
              </a:rPr>
              <a:t>Sarah </a:t>
            </a:r>
            <a:r>
              <a:rPr lang="en-GB" sz="9600" b="1" dirty="0" err="1" smtClean="0">
                <a:solidFill>
                  <a:srgbClr val="F52F6C"/>
                </a:solidFill>
                <a:latin typeface="Vladimir Script" panose="03050402040407070305" pitchFamily="66" charset="0"/>
              </a:rPr>
              <a:t>Callanan</a:t>
            </a:r>
            <a:endParaRPr lang="en-IE" sz="9600" b="1" dirty="0">
              <a:solidFill>
                <a:srgbClr val="F52F6C"/>
              </a:solidFill>
              <a:latin typeface="Vladimir Script" panose="03050402040407070305" pitchFamily="66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357" y="7637097"/>
            <a:ext cx="1841463" cy="160975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9377685" y="-616919"/>
            <a:ext cx="3159054" cy="2764916"/>
          </a:xfrm>
          <a:prstGeom prst="ellipse">
            <a:avLst/>
          </a:prstGeom>
          <a:solidFill>
            <a:schemeClr val="accent1">
              <a:lumMod val="7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09414" y="2743370"/>
            <a:ext cx="1109822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0" b="1" dirty="0" smtClean="0">
                <a:solidFill>
                  <a:srgbClr val="7030A0"/>
                </a:solidFill>
                <a:latin typeface="Brush Script MT" panose="03060802040406070304" pitchFamily="66" charset="0"/>
                <a:cs typeface="Arial" panose="020B0604020202020204" pitchFamily="34" charset="0"/>
              </a:rPr>
              <a:t>School of Dance</a:t>
            </a:r>
            <a:endParaRPr lang="en-IE" sz="14000" b="1" dirty="0">
              <a:solidFill>
                <a:srgbClr val="7030A0"/>
              </a:solidFill>
              <a:latin typeface="Brush Script MT" panose="03060802040406070304" pitchFamily="66" charset="0"/>
              <a:cs typeface="Arial" panose="020B0604020202020204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-294906" y="-238938"/>
            <a:ext cx="1038760" cy="998060"/>
          </a:xfrm>
          <a:prstGeom prst="ellipse">
            <a:avLst/>
          </a:prstGeom>
          <a:solidFill>
            <a:schemeClr val="tx2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266" y="80654"/>
            <a:ext cx="1945001" cy="185139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87424">
            <a:off x="1339625" y="1920514"/>
            <a:ext cx="1160307" cy="1160307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814317" y="39192"/>
            <a:ext cx="666918" cy="566432"/>
          </a:xfrm>
          <a:prstGeom prst="ellipse">
            <a:avLst/>
          </a:prstGeom>
          <a:solidFill>
            <a:srgbClr val="E34D49">
              <a:alpha val="78000"/>
            </a:srgbClr>
          </a:solidFill>
          <a:ln>
            <a:solidFill>
              <a:srgbClr val="C936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794179" y="815676"/>
            <a:ext cx="222003" cy="171402"/>
          </a:xfrm>
          <a:prstGeom prst="ellipse">
            <a:avLst/>
          </a:prstGeom>
          <a:solidFill>
            <a:srgbClr val="F53973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4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87424">
            <a:off x="11198730" y="5767736"/>
            <a:ext cx="734618" cy="734618"/>
          </a:xfrm>
          <a:prstGeom prst="rect">
            <a:avLst/>
          </a:prstGeom>
        </p:spPr>
      </p:pic>
      <p:sp>
        <p:nvSpPr>
          <p:cNvPr id="23" name="Shape 428"/>
          <p:cNvSpPr/>
          <p:nvPr/>
        </p:nvSpPr>
        <p:spPr>
          <a:xfrm rot="1280404">
            <a:off x="9377091" y="2399568"/>
            <a:ext cx="1109854" cy="936483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" name="Shape 428"/>
          <p:cNvSpPr/>
          <p:nvPr/>
        </p:nvSpPr>
        <p:spPr>
          <a:xfrm rot="1280404">
            <a:off x="282890" y="5536603"/>
            <a:ext cx="1109854" cy="936483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" name="Shape 428"/>
          <p:cNvSpPr/>
          <p:nvPr/>
        </p:nvSpPr>
        <p:spPr>
          <a:xfrm rot="1280404">
            <a:off x="455283" y="4843689"/>
            <a:ext cx="588790" cy="483565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" name="Shape 428"/>
          <p:cNvSpPr/>
          <p:nvPr/>
        </p:nvSpPr>
        <p:spPr>
          <a:xfrm rot="1280404">
            <a:off x="1212853" y="5368925"/>
            <a:ext cx="261824" cy="237861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" name="Shape 428"/>
          <p:cNvSpPr/>
          <p:nvPr/>
        </p:nvSpPr>
        <p:spPr>
          <a:xfrm rot="1280404">
            <a:off x="1684089" y="101748"/>
            <a:ext cx="588790" cy="483565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66792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10000">
        <p:randomBar dir="vert"/>
      </p:transition>
    </mc:Choice>
    <mc:Fallback>
      <p:transition spd="slow" advTm="10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en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5979</TotalTime>
  <Words>193</Words>
  <Application>Microsoft Office PowerPoint</Application>
  <PresentationFormat>Widescreen</PresentationFormat>
  <Paragraphs>90</Paragraphs>
  <Slides>30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55" baseType="lpstr">
      <vt:lpstr>Adobe Kaiti Std R</vt:lpstr>
      <vt:lpstr>Yu Gothic UI</vt:lpstr>
      <vt:lpstr>Algerian</vt:lpstr>
      <vt:lpstr>Arial</vt:lpstr>
      <vt:lpstr>Arial Black</vt:lpstr>
      <vt:lpstr>Bauhaus 93</vt:lpstr>
      <vt:lpstr>Birch Std</vt:lpstr>
      <vt:lpstr>Bodoni MT Poster Compressed</vt:lpstr>
      <vt:lpstr>Brush Script MT</vt:lpstr>
      <vt:lpstr>Brush Script Std</vt:lpstr>
      <vt:lpstr>Calibri</vt:lpstr>
      <vt:lpstr>Calibri Light</vt:lpstr>
      <vt:lpstr>Forte</vt:lpstr>
      <vt:lpstr>Garamond</vt:lpstr>
      <vt:lpstr>Gill Sans Ultra Bold</vt:lpstr>
      <vt:lpstr>Impact</vt:lpstr>
      <vt:lpstr>Lato Light</vt:lpstr>
      <vt:lpstr>Motorwerk</vt:lpstr>
      <vt:lpstr>Poplar Std</vt:lpstr>
      <vt:lpstr>Roboto Slab Light</vt:lpstr>
      <vt:lpstr>Rosewood Std Regular</vt:lpstr>
      <vt:lpstr>Verdana</vt:lpstr>
      <vt:lpstr>Vladimir Script</vt:lpstr>
      <vt:lpstr>Office Theme</vt:lpstr>
      <vt:lpstr>Kent template</vt:lpstr>
      <vt:lpstr>PowerPoint Presentation</vt:lpstr>
      <vt:lpstr>PowerPoint Presentation</vt:lpstr>
      <vt:lpstr>Movement for Moms!</vt:lpstr>
      <vt:lpstr>SHINING  DRAMA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ohalloran.dean@gmail.com</dc:creator>
  <cp:lastModifiedBy>ohalloran.dean@gmail.com</cp:lastModifiedBy>
  <cp:revision>134</cp:revision>
  <dcterms:created xsi:type="dcterms:W3CDTF">2017-05-29T09:43:00Z</dcterms:created>
  <dcterms:modified xsi:type="dcterms:W3CDTF">2017-06-30T12:07:47Z</dcterms:modified>
</cp:coreProperties>
</file>